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crdownload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6"/>
  </p:notesMasterIdLst>
  <p:handoutMasterIdLst>
    <p:handoutMasterId r:id="rId27"/>
  </p:handoutMasterIdLst>
  <p:sldIdLst>
    <p:sldId id="277" r:id="rId2"/>
    <p:sldId id="257" r:id="rId3"/>
    <p:sldId id="504" r:id="rId4"/>
    <p:sldId id="464" r:id="rId5"/>
    <p:sldId id="490" r:id="rId6"/>
    <p:sldId id="491" r:id="rId7"/>
    <p:sldId id="494" r:id="rId8"/>
    <p:sldId id="492" r:id="rId9"/>
    <p:sldId id="493" r:id="rId10"/>
    <p:sldId id="450" r:id="rId11"/>
    <p:sldId id="502" r:id="rId12"/>
    <p:sldId id="405" r:id="rId13"/>
    <p:sldId id="484" r:id="rId14"/>
    <p:sldId id="483" r:id="rId15"/>
    <p:sldId id="488" r:id="rId16"/>
    <p:sldId id="462" r:id="rId17"/>
    <p:sldId id="501" r:id="rId18"/>
    <p:sldId id="505" r:id="rId19"/>
    <p:sldId id="499" r:id="rId20"/>
    <p:sldId id="500" r:id="rId21"/>
    <p:sldId id="460" r:id="rId22"/>
    <p:sldId id="495" r:id="rId23"/>
    <p:sldId id="496" r:id="rId24"/>
    <p:sldId id="497" r:id="rId25"/>
  </p:sldIdLst>
  <p:sldSz cx="12192000" cy="6858000"/>
  <p:notesSz cx="6858000" cy="9144000"/>
  <p:embeddedFontLst>
    <p:embeddedFont>
      <p:font typeface="BM JUA OTF" panose="02020603020101020101" pitchFamily="18" charset="-127"/>
      <p:regular r:id="rId28"/>
    </p:embeddedFont>
    <p:embeddedFont>
      <p:font typeface="배달의민족 주아" panose="02020603020101020101" pitchFamily="18" charset="-127"/>
      <p:regular r:id="rId29"/>
    </p:embeddedFont>
    <p:embeddedFont>
      <p:font typeface="맑은 고딕" panose="020B0503020000020004" pitchFamily="50" charset="-127"/>
      <p:regular r:id="rId30"/>
      <p:bold r:id="rId31"/>
    </p:embeddedFont>
    <p:embeddedFont>
      <p:font typeface="배달의민족 한나는 열한살" panose="020B0600000101010101" pitchFamily="50" charset="-127"/>
      <p:regular r:id="rId32"/>
    </p:embeddedFont>
    <p:embeddedFont>
      <p:font typeface="Calibri Light" panose="020F0302020204030204" pitchFamily="34" charset="0"/>
      <p:regular r:id="rId33"/>
      <p:italic r:id="rId3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9A9DD"/>
    <a:srgbClr val="8BB5E2"/>
    <a:srgbClr val="3366CC"/>
    <a:srgbClr val="FFFFFF"/>
    <a:srgbClr val="66FF66"/>
    <a:srgbClr val="66FF33"/>
    <a:srgbClr val="FF5050"/>
    <a:srgbClr val="24B1C7"/>
    <a:srgbClr val="1C60E8"/>
    <a:srgbClr val="F4F1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27102A9-8310-4765-A935-A1911B00CA55}" styleName="밝은 스타일 1 - 강조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0E3FDE45-AF77-4B5C-9715-49D594BDF05E}" styleName="밝은 스타일 1 - 강조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10" autoAdjust="0"/>
    <p:restoredTop sz="88916" autoAdjust="0"/>
  </p:normalViewPr>
  <p:slideViewPr>
    <p:cSldViewPr snapToGrid="0">
      <p:cViewPr varScale="1">
        <p:scale>
          <a:sx n="102" d="100"/>
          <a:sy n="102" d="100"/>
        </p:scale>
        <p:origin x="86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8" d="100"/>
          <a:sy n="58" d="100"/>
        </p:scale>
        <p:origin x="3024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font" Target="fonts/font3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59230B0E-39ED-45EA-AD95-669D0616B39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A82B798-201A-4B14-B1F0-6A660C5C727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E2F5857-B39B-4284-A086-C6DE2719C94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E3EF34-7656-4396-AEBE-2B554E5E93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878219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A49F08-9100-4AF5-BC0A-FC6A093BE3CC}" type="datetimeFigureOut">
              <a:rPr lang="ko-KR" altLang="en-US" smtClean="0"/>
              <a:t>2024-02-16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8FC7D2-309F-4B1D-AF63-DB3D4B5448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79335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27343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50760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88506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55283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21891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dirty="0">
                <a:effectLst/>
              </a:rPr>
              <a:t>1-</a:t>
            </a:r>
            <a:r>
              <a:rPr lang="ko-KR" altLang="en-US" b="1" dirty="0">
                <a:effectLst/>
              </a:rPr>
              <a:t> “</a:t>
            </a:r>
            <a:r>
              <a:rPr lang="ko-KR" altLang="en-US" b="1" dirty="0" err="1">
                <a:effectLst/>
              </a:rPr>
              <a:t>싸강두천</a:t>
            </a:r>
            <a:r>
              <a:rPr lang="ko-KR" altLang="en-US" b="1" dirty="0">
                <a:effectLst/>
              </a:rPr>
              <a:t>” 사이트를  </a:t>
            </a:r>
            <a:r>
              <a:rPr lang="ko-KR" altLang="en-US" dirty="0"/>
              <a:t>통해 사용자들은 자신의 목표를 설정하고 이를 위해 노력함으로써 새로운 긍정적인 습관을 형성하거나 기존의 부정적인 습관을 개선할 수 있습니다</a:t>
            </a:r>
            <a:r>
              <a:rPr lang="en-US" altLang="ko-KR" dirty="0"/>
              <a:t>. </a:t>
            </a:r>
            <a:endParaRPr lang="ko-Kore-KR" altLang="en-US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2-</a:t>
            </a:r>
            <a:r>
              <a:rPr lang="ko-KR" altLang="en-US" dirty="0"/>
              <a:t> </a:t>
            </a:r>
            <a:r>
              <a:rPr lang="ko-KR" altLang="en-US" b="1" dirty="0"/>
              <a:t>“</a:t>
            </a:r>
            <a:r>
              <a:rPr lang="ko-KR" altLang="en-US" b="1" dirty="0" err="1"/>
              <a:t>싸강두천”은</a:t>
            </a:r>
            <a:r>
              <a:rPr lang="ko-KR" altLang="en-US" dirty="0"/>
              <a:t> 교육생들에게 목표를 달성하기 위한 동기 부여를 제공하고 의지력을 강화하는데 도움을 줄 수 있습니다</a:t>
            </a:r>
            <a:r>
              <a:rPr lang="en-US" altLang="ko-KR" dirty="0"/>
              <a:t>. </a:t>
            </a:r>
            <a:r>
              <a:rPr lang="ko-KR" altLang="en-US" dirty="0"/>
              <a:t>다른 </a:t>
            </a:r>
            <a:r>
              <a:rPr lang="en" altLang="ko-Kore-KR" dirty="0"/>
              <a:t>SSAFY</a:t>
            </a:r>
            <a:r>
              <a:rPr lang="ko-KR" altLang="en-US" dirty="0" err="1"/>
              <a:t>생들과의</a:t>
            </a:r>
            <a:r>
              <a:rPr lang="ko-KR" altLang="en-US" dirty="0"/>
              <a:t> 선의의 경쟁</a:t>
            </a:r>
            <a:r>
              <a:rPr lang="en-US" altLang="ko-KR" dirty="0"/>
              <a:t>, </a:t>
            </a:r>
            <a:r>
              <a:rPr lang="ko-KR" altLang="en-US" dirty="0" err="1"/>
              <a:t>뱃지보상</a:t>
            </a:r>
            <a:r>
              <a:rPr lang="ko-KR" altLang="en-US" dirty="0"/>
              <a:t> 체계</a:t>
            </a:r>
            <a:r>
              <a:rPr lang="en-US" altLang="ko-KR" dirty="0"/>
              <a:t>, </a:t>
            </a:r>
            <a:r>
              <a:rPr lang="ko-KR" altLang="en-US" dirty="0"/>
              <a:t>그리고 지속적인 진행 상황 추적을 통해 사용자들이 목표를 향해 나아가는 동력을 부여할 것입니다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3-</a:t>
            </a:r>
            <a:r>
              <a:rPr lang="ko-KR" altLang="en-US" dirty="0"/>
              <a:t> 정기적인 활동 및 목표 달성은 스트레스를 감소시키고 사용자의 기분을 개선시킬 수 있습니다</a:t>
            </a:r>
            <a:r>
              <a:rPr lang="en-US" altLang="ko-KR" dirty="0"/>
              <a:t>. “</a:t>
            </a:r>
            <a:r>
              <a:rPr lang="ko-KR" altLang="en-US" b="1" dirty="0" err="1">
                <a:effectLst/>
              </a:rPr>
              <a:t>싸강두천</a:t>
            </a:r>
            <a:r>
              <a:rPr lang="ko-KR" altLang="en-US" dirty="0"/>
              <a:t>” 사이트를 통해 사용자들은 긍정적인 경험과 성취감을 얻을 것이며</a:t>
            </a:r>
            <a:r>
              <a:rPr lang="en-US" altLang="ko-KR" dirty="0"/>
              <a:t>, </a:t>
            </a:r>
            <a:r>
              <a:rPr lang="ko-KR" altLang="en-US" dirty="0"/>
              <a:t>이는 일상생활에 긍정적인 영향을 미칠 것입니다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8058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32784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18657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6.png"/><Relationship Id="rId18" Type="http://schemas.openxmlformats.org/officeDocument/2006/relationships/image" Target="../media/image16.svg"/><Relationship Id="rId3" Type="http://schemas.openxmlformats.org/officeDocument/2006/relationships/image" Target="../media/image2.svg"/><Relationship Id="rId21" Type="http://schemas.openxmlformats.org/officeDocument/2006/relationships/image" Target="../media/image10.png"/><Relationship Id="rId7" Type="http://schemas.openxmlformats.org/officeDocument/2006/relationships/image" Target="../media/image3.png"/><Relationship Id="rId12" Type="http://schemas.openxmlformats.org/officeDocument/2006/relationships/image" Target="../media/image10.svg"/><Relationship Id="rId17" Type="http://schemas.openxmlformats.org/officeDocument/2006/relationships/image" Target="../media/image8.png"/><Relationship Id="rId2" Type="http://schemas.openxmlformats.org/officeDocument/2006/relationships/image" Target="../media/image1.png"/><Relationship Id="rId16" Type="http://schemas.openxmlformats.org/officeDocument/2006/relationships/image" Target="../media/image14.svg"/><Relationship Id="rId20" Type="http://schemas.openxmlformats.org/officeDocument/2006/relationships/image" Target="../media/image18.sv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11" Type="http://schemas.openxmlformats.org/officeDocument/2006/relationships/image" Target="../media/image5.png"/><Relationship Id="rId24" Type="http://schemas.openxmlformats.org/officeDocument/2006/relationships/image" Target="../media/image22.svg"/><Relationship Id="rId5" Type="http://schemas.openxmlformats.org/officeDocument/2006/relationships/image" Target="../media/image2.png"/><Relationship Id="rId15" Type="http://schemas.openxmlformats.org/officeDocument/2006/relationships/image" Target="../media/image7.png"/><Relationship Id="rId23" Type="http://schemas.openxmlformats.org/officeDocument/2006/relationships/image" Target="../media/image11.png"/><Relationship Id="rId10" Type="http://schemas.openxmlformats.org/officeDocument/2006/relationships/image" Target="../media/image8.svg"/><Relationship Id="rId19" Type="http://schemas.openxmlformats.org/officeDocument/2006/relationships/image" Target="../media/image9.png"/><Relationship Id="rId4" Type="http://schemas.openxmlformats.org/officeDocument/2006/relationships/hyperlink" Target="http://www.pptmon.com/" TargetMode="External"/><Relationship Id="rId9" Type="http://schemas.openxmlformats.org/officeDocument/2006/relationships/image" Target="../media/image4.png"/><Relationship Id="rId14" Type="http://schemas.openxmlformats.org/officeDocument/2006/relationships/image" Target="../media/image12.svg"/><Relationship Id="rId22" Type="http://schemas.openxmlformats.org/officeDocument/2006/relationships/image" Target="../media/image20.svg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13" Type="http://schemas.openxmlformats.org/officeDocument/2006/relationships/image" Target="../media/image6.png"/><Relationship Id="rId18" Type="http://schemas.openxmlformats.org/officeDocument/2006/relationships/image" Target="../media/image18.svg"/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12" Type="http://schemas.openxmlformats.org/officeDocument/2006/relationships/image" Target="../media/image2.svg"/><Relationship Id="rId17" Type="http://schemas.openxmlformats.org/officeDocument/2006/relationships/image" Target="../media/image9.png"/><Relationship Id="rId2" Type="http://schemas.openxmlformats.org/officeDocument/2006/relationships/hyperlink" Target="http://www.pptmon.com/" TargetMode="External"/><Relationship Id="rId16" Type="http://schemas.openxmlformats.org/officeDocument/2006/relationships/image" Target="../media/image14.sv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svg"/><Relationship Id="rId11" Type="http://schemas.openxmlformats.org/officeDocument/2006/relationships/image" Target="../media/image1.png"/><Relationship Id="rId5" Type="http://schemas.openxmlformats.org/officeDocument/2006/relationships/image" Target="../media/image5.png"/><Relationship Id="rId15" Type="http://schemas.openxmlformats.org/officeDocument/2006/relationships/image" Target="../media/image7.png"/><Relationship Id="rId10" Type="http://schemas.openxmlformats.org/officeDocument/2006/relationships/image" Target="../media/image22.svg"/><Relationship Id="rId4" Type="http://schemas.openxmlformats.org/officeDocument/2006/relationships/image" Target="../media/image4.svg"/><Relationship Id="rId9" Type="http://schemas.openxmlformats.org/officeDocument/2006/relationships/image" Target="../media/image11.png"/><Relationship Id="rId14" Type="http://schemas.openxmlformats.org/officeDocument/2006/relationships/image" Target="../media/image12.svg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12" Type="http://schemas.openxmlformats.org/officeDocument/2006/relationships/image" Target="../media/image8.svg"/><Relationship Id="rId2" Type="http://schemas.openxmlformats.org/officeDocument/2006/relationships/hyperlink" Target="http://www.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svg"/><Relationship Id="rId11" Type="http://schemas.openxmlformats.org/officeDocument/2006/relationships/image" Target="../media/image4.png"/><Relationship Id="rId5" Type="http://schemas.openxmlformats.org/officeDocument/2006/relationships/image" Target="../media/image5.png"/><Relationship Id="rId10" Type="http://schemas.openxmlformats.org/officeDocument/2006/relationships/image" Target="../media/image22.svg"/><Relationship Id="rId4" Type="http://schemas.openxmlformats.org/officeDocument/2006/relationships/image" Target="../media/image4.svg"/><Relationship Id="rId9" Type="http://schemas.openxmlformats.org/officeDocument/2006/relationships/image" Target="../media/image11.png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13" Type="http://schemas.openxmlformats.org/officeDocument/2006/relationships/image" Target="../media/image9.png"/><Relationship Id="rId3" Type="http://schemas.openxmlformats.org/officeDocument/2006/relationships/image" Target="../media/image2.png"/><Relationship Id="rId7" Type="http://schemas.openxmlformats.org/officeDocument/2006/relationships/image" Target="../media/image15.png"/><Relationship Id="rId12" Type="http://schemas.openxmlformats.org/officeDocument/2006/relationships/image" Target="../media/image34.svg"/><Relationship Id="rId2" Type="http://schemas.openxmlformats.org/officeDocument/2006/relationships/hyperlink" Target="http://www.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svg"/><Relationship Id="rId11" Type="http://schemas.openxmlformats.org/officeDocument/2006/relationships/image" Target="../media/image17.png"/><Relationship Id="rId5" Type="http://schemas.openxmlformats.org/officeDocument/2006/relationships/image" Target="../media/image1.png"/><Relationship Id="rId10" Type="http://schemas.openxmlformats.org/officeDocument/2006/relationships/image" Target="../media/image32.svg"/><Relationship Id="rId4" Type="http://schemas.openxmlformats.org/officeDocument/2006/relationships/image" Target="../media/image4.svg"/><Relationship Id="rId9" Type="http://schemas.openxmlformats.org/officeDocument/2006/relationships/image" Target="../media/image16.png"/><Relationship Id="rId14" Type="http://schemas.openxmlformats.org/officeDocument/2006/relationships/image" Target="../media/image18.svg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13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16.png"/><Relationship Id="rId12" Type="http://schemas.openxmlformats.org/officeDocument/2006/relationships/image" Target="../media/image30.svg"/><Relationship Id="rId2" Type="http://schemas.openxmlformats.org/officeDocument/2006/relationships/hyperlink" Target="http://www.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svg"/><Relationship Id="rId11" Type="http://schemas.openxmlformats.org/officeDocument/2006/relationships/image" Target="../media/image15.png"/><Relationship Id="rId5" Type="http://schemas.openxmlformats.org/officeDocument/2006/relationships/image" Target="../media/image1.png"/><Relationship Id="rId10" Type="http://schemas.openxmlformats.org/officeDocument/2006/relationships/image" Target="../media/image18.svg"/><Relationship Id="rId4" Type="http://schemas.openxmlformats.org/officeDocument/2006/relationships/image" Target="../media/image4.svg"/><Relationship Id="rId9" Type="http://schemas.openxmlformats.org/officeDocument/2006/relationships/image" Target="../media/image9.png"/><Relationship Id="rId14" Type="http://schemas.openxmlformats.org/officeDocument/2006/relationships/image" Target="../media/image34.sv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2.png"/><Relationship Id="rId7" Type="http://schemas.openxmlformats.org/officeDocument/2006/relationships/image" Target="../media/image3.png"/><Relationship Id="rId2" Type="http://schemas.openxmlformats.org/officeDocument/2006/relationships/hyperlink" Target="http://www.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svg"/><Relationship Id="rId5" Type="http://schemas.openxmlformats.org/officeDocument/2006/relationships/image" Target="../media/image4.png"/><Relationship Id="rId10" Type="http://schemas.openxmlformats.org/officeDocument/2006/relationships/image" Target="../media/image20.svg"/><Relationship Id="rId4" Type="http://schemas.openxmlformats.org/officeDocument/2006/relationships/image" Target="../media/image4.svg"/><Relationship Id="rId9" Type="http://schemas.openxmlformats.org/officeDocument/2006/relationships/image" Target="../media/image10.png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5.png"/><Relationship Id="rId18" Type="http://schemas.openxmlformats.org/officeDocument/2006/relationships/image" Target="../media/image22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8.svg"/><Relationship Id="rId17" Type="http://schemas.openxmlformats.org/officeDocument/2006/relationships/image" Target="../media/image11.png"/><Relationship Id="rId2" Type="http://schemas.openxmlformats.org/officeDocument/2006/relationships/hyperlink" Target="http://www.pptmon.com/" TargetMode="External"/><Relationship Id="rId16" Type="http://schemas.openxmlformats.org/officeDocument/2006/relationships/image" Target="../media/image16.sv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svg"/><Relationship Id="rId11" Type="http://schemas.openxmlformats.org/officeDocument/2006/relationships/image" Target="../media/image9.png"/><Relationship Id="rId5" Type="http://schemas.openxmlformats.org/officeDocument/2006/relationships/image" Target="../media/image1.png"/><Relationship Id="rId15" Type="http://schemas.openxmlformats.org/officeDocument/2006/relationships/image" Target="../media/image8.png"/><Relationship Id="rId10" Type="http://schemas.openxmlformats.org/officeDocument/2006/relationships/image" Target="../media/image14.svg"/><Relationship Id="rId4" Type="http://schemas.openxmlformats.org/officeDocument/2006/relationships/image" Target="../media/image4.svg"/><Relationship Id="rId9" Type="http://schemas.openxmlformats.org/officeDocument/2006/relationships/image" Target="../media/image7.png"/><Relationship Id="rId14" Type="http://schemas.openxmlformats.org/officeDocument/2006/relationships/image" Target="../media/image10.sv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www.pptmon.com/" TargetMode="Externa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www.pptmon.com/" TargetMode="Externa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2.png"/><Relationship Id="rId7" Type="http://schemas.openxmlformats.org/officeDocument/2006/relationships/image" Target="../media/image13.png"/><Relationship Id="rId2" Type="http://schemas.openxmlformats.org/officeDocument/2006/relationships/hyperlink" Target="http://www.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4.svg"/><Relationship Id="rId5" Type="http://schemas.openxmlformats.org/officeDocument/2006/relationships/image" Target="../media/image12.png"/><Relationship Id="rId10" Type="http://schemas.openxmlformats.org/officeDocument/2006/relationships/image" Target="../media/image28.svg"/><Relationship Id="rId4" Type="http://schemas.openxmlformats.org/officeDocument/2006/relationships/image" Target="../media/image4.svg"/><Relationship Id="rId9" Type="http://schemas.openxmlformats.org/officeDocument/2006/relationships/image" Target="../media/image14.png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13" Type="http://schemas.openxmlformats.org/officeDocument/2006/relationships/image" Target="../media/image9.png"/><Relationship Id="rId3" Type="http://schemas.openxmlformats.org/officeDocument/2006/relationships/image" Target="../media/image2.svg"/><Relationship Id="rId7" Type="http://schemas.openxmlformats.org/officeDocument/2006/relationships/image" Target="../media/image15.png"/><Relationship Id="rId12" Type="http://schemas.openxmlformats.org/officeDocument/2006/relationships/image" Target="../media/image34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11" Type="http://schemas.openxmlformats.org/officeDocument/2006/relationships/image" Target="../media/image17.png"/><Relationship Id="rId5" Type="http://schemas.openxmlformats.org/officeDocument/2006/relationships/image" Target="../media/image2.png"/><Relationship Id="rId10" Type="http://schemas.openxmlformats.org/officeDocument/2006/relationships/image" Target="../media/image32.svg"/><Relationship Id="rId4" Type="http://schemas.openxmlformats.org/officeDocument/2006/relationships/hyperlink" Target="http://www.pptmon.com/" TargetMode="External"/><Relationship Id="rId9" Type="http://schemas.openxmlformats.org/officeDocument/2006/relationships/image" Target="../media/image16.png"/><Relationship Id="rId14" Type="http://schemas.openxmlformats.org/officeDocument/2006/relationships/image" Target="../media/image18.svg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3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8.svg"/><Relationship Id="rId2" Type="http://schemas.openxmlformats.org/officeDocument/2006/relationships/hyperlink" Target="http://www.pptmon.com/" TargetMode="External"/><Relationship Id="rId16" Type="http://schemas.openxmlformats.org/officeDocument/2006/relationships/image" Target="../media/image20.sv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svg"/><Relationship Id="rId11" Type="http://schemas.openxmlformats.org/officeDocument/2006/relationships/image" Target="../media/image9.png"/><Relationship Id="rId5" Type="http://schemas.openxmlformats.org/officeDocument/2006/relationships/image" Target="../media/image1.png"/><Relationship Id="rId15" Type="http://schemas.openxmlformats.org/officeDocument/2006/relationships/image" Target="../media/image10.png"/><Relationship Id="rId10" Type="http://schemas.openxmlformats.org/officeDocument/2006/relationships/image" Target="../media/image14.svg"/><Relationship Id="rId4" Type="http://schemas.openxmlformats.org/officeDocument/2006/relationships/image" Target="../media/image4.svg"/><Relationship Id="rId9" Type="http://schemas.openxmlformats.org/officeDocument/2006/relationships/image" Target="../media/image7.png"/><Relationship Id="rId14" Type="http://schemas.openxmlformats.org/officeDocument/2006/relationships/image" Target="../media/image6.svg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12" Type="http://schemas.openxmlformats.org/officeDocument/2006/relationships/image" Target="../media/image8.svg"/><Relationship Id="rId2" Type="http://schemas.openxmlformats.org/officeDocument/2006/relationships/hyperlink" Target="http://www.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svg"/><Relationship Id="rId11" Type="http://schemas.openxmlformats.org/officeDocument/2006/relationships/image" Target="../media/image4.png"/><Relationship Id="rId5" Type="http://schemas.openxmlformats.org/officeDocument/2006/relationships/image" Target="../media/image5.png"/><Relationship Id="rId10" Type="http://schemas.openxmlformats.org/officeDocument/2006/relationships/image" Target="../media/image22.svg"/><Relationship Id="rId4" Type="http://schemas.openxmlformats.org/officeDocument/2006/relationships/image" Target="../media/image4.svg"/><Relationship Id="rId9" Type="http://schemas.openxmlformats.org/officeDocument/2006/relationships/image" Target="../media/image11.pn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8.svg"/><Relationship Id="rId2" Type="http://schemas.openxmlformats.org/officeDocument/2006/relationships/hyperlink" Target="http://www.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svg"/><Relationship Id="rId11" Type="http://schemas.openxmlformats.org/officeDocument/2006/relationships/image" Target="../media/image9.png"/><Relationship Id="rId5" Type="http://schemas.openxmlformats.org/officeDocument/2006/relationships/image" Target="../media/image1.png"/><Relationship Id="rId10" Type="http://schemas.openxmlformats.org/officeDocument/2006/relationships/image" Target="../media/image14.svg"/><Relationship Id="rId4" Type="http://schemas.openxmlformats.org/officeDocument/2006/relationships/image" Target="../media/image4.svg"/><Relationship Id="rId9" Type="http://schemas.openxmlformats.org/officeDocument/2006/relationships/image" Target="../media/image7.png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hyperlink" Target="http://www.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3.png"/><Relationship Id="rId10" Type="http://schemas.openxmlformats.org/officeDocument/2006/relationships/image" Target="../media/image20.svg"/><Relationship Id="rId4" Type="http://schemas.openxmlformats.org/officeDocument/2006/relationships/image" Target="../media/image4.svg"/><Relationship Id="rId9" Type="http://schemas.openxmlformats.org/officeDocument/2006/relationships/image" Target="../media/image10.png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11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12" Type="http://schemas.openxmlformats.org/officeDocument/2006/relationships/image" Target="../media/image20.svg"/><Relationship Id="rId2" Type="http://schemas.openxmlformats.org/officeDocument/2006/relationships/hyperlink" Target="http://www.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11" Type="http://schemas.openxmlformats.org/officeDocument/2006/relationships/image" Target="../media/image10.png"/><Relationship Id="rId5" Type="http://schemas.openxmlformats.org/officeDocument/2006/relationships/image" Target="../media/image3.png"/><Relationship Id="rId10" Type="http://schemas.openxmlformats.org/officeDocument/2006/relationships/image" Target="../media/image16.svg"/><Relationship Id="rId4" Type="http://schemas.openxmlformats.org/officeDocument/2006/relationships/image" Target="../media/image4.svg"/><Relationship Id="rId9" Type="http://schemas.openxmlformats.org/officeDocument/2006/relationships/image" Target="../media/image8.png"/><Relationship Id="rId14" Type="http://schemas.openxmlformats.org/officeDocument/2006/relationships/image" Target="../media/image22.svg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9.pn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12" Type="http://schemas.openxmlformats.org/officeDocument/2006/relationships/image" Target="../media/image14.svg"/><Relationship Id="rId2" Type="http://schemas.openxmlformats.org/officeDocument/2006/relationships/hyperlink" Target="http://www.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svg"/><Relationship Id="rId11" Type="http://schemas.openxmlformats.org/officeDocument/2006/relationships/image" Target="../media/image7.png"/><Relationship Id="rId5" Type="http://schemas.openxmlformats.org/officeDocument/2006/relationships/image" Target="../media/image1.png"/><Relationship Id="rId10" Type="http://schemas.openxmlformats.org/officeDocument/2006/relationships/image" Target="../media/image12.svg"/><Relationship Id="rId4" Type="http://schemas.openxmlformats.org/officeDocument/2006/relationships/image" Target="../media/image4.svg"/><Relationship Id="rId9" Type="http://schemas.openxmlformats.org/officeDocument/2006/relationships/image" Target="../media/image6.png"/><Relationship Id="rId14" Type="http://schemas.openxmlformats.org/officeDocument/2006/relationships/image" Target="../media/image18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TM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그래픽 69">
            <a:extLst>
              <a:ext uri="{FF2B5EF4-FFF2-40B4-BE49-F238E27FC236}">
                <a16:creationId xmlns:a16="http://schemas.microsoft.com/office/drawing/2014/main" id="{2C49C469-8AEE-461F-A7D7-A543216D0B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218771" y="4600371"/>
            <a:ext cx="695325" cy="1533525"/>
          </a:xfrm>
          <a:prstGeom prst="rect">
            <a:avLst/>
          </a:prstGeom>
        </p:spPr>
      </p:pic>
      <p:pic>
        <p:nvPicPr>
          <p:cNvPr id="4" name="Graphic 3">
            <a:hlinkClick r:id="rId4"/>
            <a:extLst>
              <a:ext uri="{FF2B5EF4-FFF2-40B4-BE49-F238E27FC236}">
                <a16:creationId xmlns:a16="http://schemas.microsoft.com/office/drawing/2014/main" id="{18391A64-485F-424B-B3B2-B1CB6E26B08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5647236" y="7063924"/>
            <a:ext cx="2471738" cy="1905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0222388-ACFB-4C7D-92F6-B808C17D7B09}"/>
              </a:ext>
            </a:extLst>
          </p:cNvPr>
          <p:cNvSpPr txBox="1"/>
          <p:nvPr userDrawn="1"/>
        </p:nvSpPr>
        <p:spPr>
          <a:xfrm>
            <a:off x="4073025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7" name="그래픽 26">
            <a:extLst>
              <a:ext uri="{FF2B5EF4-FFF2-40B4-BE49-F238E27FC236}">
                <a16:creationId xmlns:a16="http://schemas.microsoft.com/office/drawing/2014/main" id="{FB0B7CCB-FF84-4505-9195-56170A181803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 flipH="1">
            <a:off x="1" y="1"/>
            <a:ext cx="3178628" cy="1972431"/>
          </a:xfrm>
          <a:prstGeom prst="rect">
            <a:avLst/>
          </a:prstGeom>
        </p:spPr>
      </p:pic>
      <p:pic>
        <p:nvPicPr>
          <p:cNvPr id="28" name="그래픽 27">
            <a:extLst>
              <a:ext uri="{FF2B5EF4-FFF2-40B4-BE49-F238E27FC236}">
                <a16:creationId xmlns:a16="http://schemas.microsoft.com/office/drawing/2014/main" id="{B88E11F7-ACBF-4535-8DC6-A9E3534A72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rcRect r="50000"/>
          <a:stretch/>
        </p:blipFill>
        <p:spPr>
          <a:xfrm>
            <a:off x="9553575" y="4379180"/>
            <a:ext cx="2638425" cy="2486025"/>
          </a:xfrm>
          <a:prstGeom prst="rect">
            <a:avLst/>
          </a:prstGeom>
        </p:spPr>
      </p:pic>
      <p:pic>
        <p:nvPicPr>
          <p:cNvPr id="2" name="그래픽 1">
            <a:extLst>
              <a:ext uri="{FF2B5EF4-FFF2-40B4-BE49-F238E27FC236}">
                <a16:creationId xmlns:a16="http://schemas.microsoft.com/office/drawing/2014/main" id="{57EE0D59-4EBB-4926-A6E2-F68D02C80D7D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8170333" y="0"/>
            <a:ext cx="4021667" cy="2091267"/>
          </a:xfrm>
          <a:prstGeom prst="rect">
            <a:avLst/>
          </a:prstGeom>
        </p:spPr>
      </p:pic>
      <p:pic>
        <p:nvPicPr>
          <p:cNvPr id="7" name="그래픽 6">
            <a:extLst>
              <a:ext uri="{FF2B5EF4-FFF2-40B4-BE49-F238E27FC236}">
                <a16:creationId xmlns:a16="http://schemas.microsoft.com/office/drawing/2014/main" id="{2B69FC46-A8E9-41AF-8470-6D10C7F7B831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0" y="3869063"/>
            <a:ext cx="3854097" cy="2996142"/>
          </a:xfrm>
          <a:prstGeom prst="rect">
            <a:avLst/>
          </a:prstGeom>
        </p:spPr>
      </p:pic>
      <p:grpSp>
        <p:nvGrpSpPr>
          <p:cNvPr id="68" name="그룹 67">
            <a:extLst>
              <a:ext uri="{FF2B5EF4-FFF2-40B4-BE49-F238E27FC236}">
                <a16:creationId xmlns:a16="http://schemas.microsoft.com/office/drawing/2014/main" id="{1DD5A9D9-4E88-4DB7-A0A4-7F0B45204CDD}"/>
              </a:ext>
            </a:extLst>
          </p:cNvPr>
          <p:cNvGrpSpPr/>
          <p:nvPr userDrawn="1"/>
        </p:nvGrpSpPr>
        <p:grpSpPr>
          <a:xfrm>
            <a:off x="840007" y="5516509"/>
            <a:ext cx="612232" cy="357426"/>
            <a:chOff x="738407" y="5620898"/>
            <a:chExt cx="612232" cy="357426"/>
          </a:xfrm>
        </p:grpSpPr>
        <p:pic>
          <p:nvPicPr>
            <p:cNvPr id="30" name="그래픽 29">
              <a:extLst>
                <a:ext uri="{FF2B5EF4-FFF2-40B4-BE49-F238E27FC236}">
                  <a16:creationId xmlns:a16="http://schemas.microsoft.com/office/drawing/2014/main" id="{E4165BBD-1A0A-4621-A325-713404F1575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xmlns="" r:embed="rId16"/>
                </a:ext>
              </a:extLst>
            </a:blip>
            <a:stretch>
              <a:fillRect/>
            </a:stretch>
          </p:blipFill>
          <p:spPr>
            <a:xfrm>
              <a:off x="979357" y="5897891"/>
              <a:ext cx="214489" cy="80433"/>
            </a:xfrm>
            <a:prstGeom prst="rect">
              <a:avLst/>
            </a:prstGeom>
          </p:spPr>
        </p:pic>
        <p:sp>
          <p:nvSpPr>
            <p:cNvPr id="33" name="자유형: 도형 32">
              <a:extLst>
                <a:ext uri="{FF2B5EF4-FFF2-40B4-BE49-F238E27FC236}">
                  <a16:creationId xmlns:a16="http://schemas.microsoft.com/office/drawing/2014/main" id="{9E912410-9C67-40C7-9562-B90EBF8BD793}"/>
                </a:ext>
              </a:extLst>
            </p:cNvPr>
            <p:cNvSpPr/>
            <p:nvPr/>
          </p:nvSpPr>
          <p:spPr>
            <a:xfrm>
              <a:off x="738407" y="5620898"/>
              <a:ext cx="154164" cy="154164"/>
            </a:xfrm>
            <a:custGeom>
              <a:avLst/>
              <a:gdLst>
                <a:gd name="connsiteX0" fmla="*/ 7144 w 219075"/>
                <a:gd name="connsiteY0" fmla="*/ 110966 h 219075"/>
                <a:gd name="connsiteX1" fmla="*/ 110966 w 219075"/>
                <a:gd name="connsiteY1" fmla="*/ 214789 h 219075"/>
                <a:gd name="connsiteX2" fmla="*/ 214789 w 219075"/>
                <a:gd name="connsiteY2" fmla="*/ 110966 h 219075"/>
                <a:gd name="connsiteX3" fmla="*/ 110966 w 219075"/>
                <a:gd name="connsiteY3" fmla="*/ 7144 h 219075"/>
                <a:gd name="connsiteX4" fmla="*/ 7144 w 219075"/>
                <a:gd name="connsiteY4" fmla="*/ 110966 h 219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9075" h="219075">
                  <a:moveTo>
                    <a:pt x="7144" y="110966"/>
                  </a:moveTo>
                  <a:cubicBezTo>
                    <a:pt x="7144" y="168307"/>
                    <a:pt x="53626" y="214789"/>
                    <a:pt x="110966" y="214789"/>
                  </a:cubicBezTo>
                  <a:cubicBezTo>
                    <a:pt x="168307" y="214789"/>
                    <a:pt x="214789" y="168307"/>
                    <a:pt x="214789" y="110966"/>
                  </a:cubicBezTo>
                  <a:cubicBezTo>
                    <a:pt x="214789" y="53626"/>
                    <a:pt x="168212" y="7144"/>
                    <a:pt x="110966" y="7144"/>
                  </a:cubicBezTo>
                  <a:cubicBezTo>
                    <a:pt x="53626" y="7144"/>
                    <a:pt x="7144" y="53626"/>
                    <a:pt x="7144" y="110966"/>
                  </a:cubicBezTo>
                  <a:close/>
                </a:path>
              </a:pathLst>
            </a:custGeom>
            <a:solidFill>
              <a:srgbClr val="23385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4" name="자유형: 도형 33">
              <a:extLst>
                <a:ext uri="{FF2B5EF4-FFF2-40B4-BE49-F238E27FC236}">
                  <a16:creationId xmlns:a16="http://schemas.microsoft.com/office/drawing/2014/main" id="{01233EDB-7B87-4D65-97C6-EA988B28AC13}"/>
                </a:ext>
              </a:extLst>
            </p:cNvPr>
            <p:cNvSpPr/>
            <p:nvPr/>
          </p:nvSpPr>
          <p:spPr>
            <a:xfrm>
              <a:off x="1216583" y="5620898"/>
              <a:ext cx="134056" cy="134056"/>
            </a:xfrm>
            <a:custGeom>
              <a:avLst/>
              <a:gdLst>
                <a:gd name="connsiteX0" fmla="*/ 7144 w 190500"/>
                <a:gd name="connsiteY0" fmla="*/ 95726 h 190500"/>
                <a:gd name="connsiteX1" fmla="*/ 95726 w 190500"/>
                <a:gd name="connsiteY1" fmla="*/ 184309 h 190500"/>
                <a:gd name="connsiteX2" fmla="*/ 184309 w 190500"/>
                <a:gd name="connsiteY2" fmla="*/ 95726 h 190500"/>
                <a:gd name="connsiteX3" fmla="*/ 95726 w 190500"/>
                <a:gd name="connsiteY3" fmla="*/ 7144 h 190500"/>
                <a:gd name="connsiteX4" fmla="*/ 7144 w 190500"/>
                <a:gd name="connsiteY4" fmla="*/ 95726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0" h="190500">
                  <a:moveTo>
                    <a:pt x="7144" y="95726"/>
                  </a:moveTo>
                  <a:cubicBezTo>
                    <a:pt x="7144" y="144685"/>
                    <a:pt x="46768" y="184309"/>
                    <a:pt x="95726" y="184309"/>
                  </a:cubicBezTo>
                  <a:cubicBezTo>
                    <a:pt x="144685" y="184309"/>
                    <a:pt x="184309" y="144685"/>
                    <a:pt x="184309" y="95726"/>
                  </a:cubicBezTo>
                  <a:cubicBezTo>
                    <a:pt x="184309" y="46768"/>
                    <a:pt x="144685" y="7144"/>
                    <a:pt x="95726" y="7144"/>
                  </a:cubicBezTo>
                  <a:cubicBezTo>
                    <a:pt x="46768" y="7144"/>
                    <a:pt x="7144" y="46768"/>
                    <a:pt x="7144" y="95726"/>
                  </a:cubicBezTo>
                  <a:close/>
                </a:path>
              </a:pathLst>
            </a:custGeom>
            <a:solidFill>
              <a:srgbClr val="23385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5" name="자유형: 도형 34">
              <a:extLst>
                <a:ext uri="{FF2B5EF4-FFF2-40B4-BE49-F238E27FC236}">
                  <a16:creationId xmlns:a16="http://schemas.microsoft.com/office/drawing/2014/main" id="{0D85C9AE-DA58-4769-B478-C6CE66AA3760}"/>
                </a:ext>
              </a:extLst>
            </p:cNvPr>
            <p:cNvSpPr/>
            <p:nvPr/>
          </p:nvSpPr>
          <p:spPr>
            <a:xfrm>
              <a:off x="1049818" y="5620898"/>
              <a:ext cx="127353" cy="254706"/>
            </a:xfrm>
            <a:custGeom>
              <a:avLst/>
              <a:gdLst>
                <a:gd name="connsiteX0" fmla="*/ 28384 w 180975"/>
                <a:gd name="connsiteY0" fmla="*/ 7144 h 361950"/>
                <a:gd name="connsiteX1" fmla="*/ 7144 w 180975"/>
                <a:gd name="connsiteY1" fmla="*/ 360521 h 361950"/>
                <a:gd name="connsiteX2" fmla="*/ 175927 w 180975"/>
                <a:gd name="connsiteY2" fmla="*/ 257747 h 361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0975" h="361950">
                  <a:moveTo>
                    <a:pt x="28384" y="7144"/>
                  </a:moveTo>
                  <a:lnTo>
                    <a:pt x="7144" y="360521"/>
                  </a:lnTo>
                  <a:lnTo>
                    <a:pt x="175927" y="257747"/>
                  </a:lnTo>
                  <a:close/>
                </a:path>
              </a:pathLst>
            </a:custGeom>
            <a:solidFill>
              <a:srgbClr val="DB729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CEA569B3-C2C4-46FF-819A-FB35DD1B19BB}"/>
              </a:ext>
            </a:extLst>
          </p:cNvPr>
          <p:cNvGrpSpPr/>
          <p:nvPr userDrawn="1"/>
        </p:nvGrpSpPr>
        <p:grpSpPr>
          <a:xfrm>
            <a:off x="10181167" y="904023"/>
            <a:ext cx="612232" cy="344075"/>
            <a:chOff x="10181167" y="904023"/>
            <a:chExt cx="612232" cy="344075"/>
          </a:xfrm>
        </p:grpSpPr>
        <p:pic>
          <p:nvPicPr>
            <p:cNvPr id="31" name="그래픽 30">
              <a:extLst>
                <a:ext uri="{FF2B5EF4-FFF2-40B4-BE49-F238E27FC236}">
                  <a16:creationId xmlns:a16="http://schemas.microsoft.com/office/drawing/2014/main" id="{34ABBE5A-E773-4467-B422-ED7C85FDA21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xmlns="" r:embed="rId18"/>
                </a:ext>
              </a:extLst>
            </a:blip>
            <a:stretch>
              <a:fillRect/>
            </a:stretch>
          </p:blipFill>
          <p:spPr>
            <a:xfrm>
              <a:off x="10384798" y="1167665"/>
              <a:ext cx="160867" cy="80433"/>
            </a:xfrm>
            <a:prstGeom prst="rect">
              <a:avLst/>
            </a:prstGeom>
          </p:spPr>
        </p:pic>
        <p:sp>
          <p:nvSpPr>
            <p:cNvPr id="39" name="자유형: 도형 38">
              <a:extLst>
                <a:ext uri="{FF2B5EF4-FFF2-40B4-BE49-F238E27FC236}">
                  <a16:creationId xmlns:a16="http://schemas.microsoft.com/office/drawing/2014/main" id="{84F5F76A-DF73-4924-BF24-49FED283ECF9}"/>
                </a:ext>
              </a:extLst>
            </p:cNvPr>
            <p:cNvSpPr/>
            <p:nvPr userDrawn="1"/>
          </p:nvSpPr>
          <p:spPr>
            <a:xfrm flipH="1">
              <a:off x="10639235" y="904023"/>
              <a:ext cx="154164" cy="154164"/>
            </a:xfrm>
            <a:custGeom>
              <a:avLst/>
              <a:gdLst>
                <a:gd name="connsiteX0" fmla="*/ 7144 w 219075"/>
                <a:gd name="connsiteY0" fmla="*/ 110966 h 219075"/>
                <a:gd name="connsiteX1" fmla="*/ 110966 w 219075"/>
                <a:gd name="connsiteY1" fmla="*/ 214789 h 219075"/>
                <a:gd name="connsiteX2" fmla="*/ 214789 w 219075"/>
                <a:gd name="connsiteY2" fmla="*/ 110966 h 219075"/>
                <a:gd name="connsiteX3" fmla="*/ 110966 w 219075"/>
                <a:gd name="connsiteY3" fmla="*/ 7144 h 219075"/>
                <a:gd name="connsiteX4" fmla="*/ 7144 w 219075"/>
                <a:gd name="connsiteY4" fmla="*/ 110966 h 219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9075" h="219075">
                  <a:moveTo>
                    <a:pt x="7144" y="110966"/>
                  </a:moveTo>
                  <a:cubicBezTo>
                    <a:pt x="7144" y="168307"/>
                    <a:pt x="53626" y="214789"/>
                    <a:pt x="110966" y="214789"/>
                  </a:cubicBezTo>
                  <a:cubicBezTo>
                    <a:pt x="168307" y="214789"/>
                    <a:pt x="214789" y="168307"/>
                    <a:pt x="214789" y="110966"/>
                  </a:cubicBezTo>
                  <a:cubicBezTo>
                    <a:pt x="214789" y="53626"/>
                    <a:pt x="168212" y="7144"/>
                    <a:pt x="110966" y="7144"/>
                  </a:cubicBezTo>
                  <a:cubicBezTo>
                    <a:pt x="53626" y="7144"/>
                    <a:pt x="7144" y="53626"/>
                    <a:pt x="7144" y="110966"/>
                  </a:cubicBezTo>
                  <a:close/>
                </a:path>
              </a:pathLst>
            </a:custGeom>
            <a:solidFill>
              <a:srgbClr val="23385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0" name="자유형: 도형 39">
              <a:extLst>
                <a:ext uri="{FF2B5EF4-FFF2-40B4-BE49-F238E27FC236}">
                  <a16:creationId xmlns:a16="http://schemas.microsoft.com/office/drawing/2014/main" id="{3C9C6C4B-2118-429B-92D8-4C2F517D24C0}"/>
                </a:ext>
              </a:extLst>
            </p:cNvPr>
            <p:cNvSpPr/>
            <p:nvPr userDrawn="1"/>
          </p:nvSpPr>
          <p:spPr>
            <a:xfrm flipH="1">
              <a:off x="10181167" y="904023"/>
              <a:ext cx="134056" cy="134055"/>
            </a:xfrm>
            <a:custGeom>
              <a:avLst/>
              <a:gdLst>
                <a:gd name="connsiteX0" fmla="*/ 7144 w 190500"/>
                <a:gd name="connsiteY0" fmla="*/ 95726 h 190500"/>
                <a:gd name="connsiteX1" fmla="*/ 95726 w 190500"/>
                <a:gd name="connsiteY1" fmla="*/ 184309 h 190500"/>
                <a:gd name="connsiteX2" fmla="*/ 184309 w 190500"/>
                <a:gd name="connsiteY2" fmla="*/ 95726 h 190500"/>
                <a:gd name="connsiteX3" fmla="*/ 95726 w 190500"/>
                <a:gd name="connsiteY3" fmla="*/ 7144 h 190500"/>
                <a:gd name="connsiteX4" fmla="*/ 7144 w 190500"/>
                <a:gd name="connsiteY4" fmla="*/ 95726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0" h="190500">
                  <a:moveTo>
                    <a:pt x="7144" y="95726"/>
                  </a:moveTo>
                  <a:cubicBezTo>
                    <a:pt x="7144" y="144685"/>
                    <a:pt x="46768" y="184309"/>
                    <a:pt x="95726" y="184309"/>
                  </a:cubicBezTo>
                  <a:cubicBezTo>
                    <a:pt x="144685" y="184309"/>
                    <a:pt x="184309" y="144685"/>
                    <a:pt x="184309" y="95726"/>
                  </a:cubicBezTo>
                  <a:cubicBezTo>
                    <a:pt x="184309" y="46768"/>
                    <a:pt x="144685" y="7144"/>
                    <a:pt x="95726" y="7144"/>
                  </a:cubicBezTo>
                  <a:cubicBezTo>
                    <a:pt x="46768" y="7144"/>
                    <a:pt x="7144" y="46768"/>
                    <a:pt x="7144" y="95726"/>
                  </a:cubicBezTo>
                  <a:close/>
                </a:path>
              </a:pathLst>
            </a:custGeom>
            <a:solidFill>
              <a:srgbClr val="23385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1" name="자유형: 도형 40">
              <a:extLst>
                <a:ext uri="{FF2B5EF4-FFF2-40B4-BE49-F238E27FC236}">
                  <a16:creationId xmlns:a16="http://schemas.microsoft.com/office/drawing/2014/main" id="{C2243898-D9CB-4C06-A2EA-CC1D8602FC51}"/>
                </a:ext>
              </a:extLst>
            </p:cNvPr>
            <p:cNvSpPr/>
            <p:nvPr userDrawn="1"/>
          </p:nvSpPr>
          <p:spPr>
            <a:xfrm flipH="1">
              <a:off x="10354635" y="904023"/>
              <a:ext cx="127353" cy="254705"/>
            </a:xfrm>
            <a:custGeom>
              <a:avLst/>
              <a:gdLst>
                <a:gd name="connsiteX0" fmla="*/ 28384 w 180975"/>
                <a:gd name="connsiteY0" fmla="*/ 7144 h 361950"/>
                <a:gd name="connsiteX1" fmla="*/ 7144 w 180975"/>
                <a:gd name="connsiteY1" fmla="*/ 360521 h 361950"/>
                <a:gd name="connsiteX2" fmla="*/ 175927 w 180975"/>
                <a:gd name="connsiteY2" fmla="*/ 257747 h 361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0975" h="361950">
                  <a:moveTo>
                    <a:pt x="28384" y="7144"/>
                  </a:moveTo>
                  <a:lnTo>
                    <a:pt x="7144" y="360521"/>
                  </a:lnTo>
                  <a:lnTo>
                    <a:pt x="175927" y="257747"/>
                  </a:lnTo>
                  <a:close/>
                </a:path>
              </a:pathLst>
            </a:custGeom>
            <a:solidFill>
              <a:srgbClr val="F3D1D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E654E603-8297-4087-8936-187A9256E599}"/>
              </a:ext>
            </a:extLst>
          </p:cNvPr>
          <p:cNvGrpSpPr/>
          <p:nvPr userDrawn="1"/>
        </p:nvGrpSpPr>
        <p:grpSpPr>
          <a:xfrm>
            <a:off x="11117938" y="5334931"/>
            <a:ext cx="605638" cy="374138"/>
            <a:chOff x="11117938" y="5334931"/>
            <a:chExt cx="605638" cy="374138"/>
          </a:xfrm>
        </p:grpSpPr>
        <p:sp>
          <p:nvSpPr>
            <p:cNvPr id="51" name="자유형: 도형 50">
              <a:extLst>
                <a:ext uri="{FF2B5EF4-FFF2-40B4-BE49-F238E27FC236}">
                  <a16:creationId xmlns:a16="http://schemas.microsoft.com/office/drawing/2014/main" id="{9DBB6137-E7E0-4A89-9B0C-2B4230FEA8CD}"/>
                </a:ext>
              </a:extLst>
            </p:cNvPr>
            <p:cNvSpPr/>
            <p:nvPr userDrawn="1"/>
          </p:nvSpPr>
          <p:spPr>
            <a:xfrm>
              <a:off x="11117938" y="5334931"/>
              <a:ext cx="133200" cy="133200"/>
            </a:xfrm>
            <a:custGeom>
              <a:avLst/>
              <a:gdLst>
                <a:gd name="connsiteX0" fmla="*/ 3289 w 142360"/>
                <a:gd name="connsiteY0" fmla="*/ 73823 h 142360"/>
                <a:gd name="connsiteX1" fmla="*/ 73823 w 142360"/>
                <a:gd name="connsiteY1" fmla="*/ 144356 h 142360"/>
                <a:gd name="connsiteX2" fmla="*/ 144356 w 142360"/>
                <a:gd name="connsiteY2" fmla="*/ 73823 h 142360"/>
                <a:gd name="connsiteX3" fmla="*/ 73823 w 142360"/>
                <a:gd name="connsiteY3" fmla="*/ 3289 h 142360"/>
                <a:gd name="connsiteX4" fmla="*/ 3289 w 142360"/>
                <a:gd name="connsiteY4" fmla="*/ 73823 h 142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360" h="142360">
                  <a:moveTo>
                    <a:pt x="3289" y="73823"/>
                  </a:moveTo>
                  <a:cubicBezTo>
                    <a:pt x="3289" y="112778"/>
                    <a:pt x="34868" y="144356"/>
                    <a:pt x="73823" y="144356"/>
                  </a:cubicBezTo>
                  <a:cubicBezTo>
                    <a:pt x="112778" y="144356"/>
                    <a:pt x="144356" y="112778"/>
                    <a:pt x="144356" y="73823"/>
                  </a:cubicBezTo>
                  <a:cubicBezTo>
                    <a:pt x="144356" y="34868"/>
                    <a:pt x="112713" y="3289"/>
                    <a:pt x="73823" y="3289"/>
                  </a:cubicBezTo>
                  <a:cubicBezTo>
                    <a:pt x="34868" y="3289"/>
                    <a:pt x="3289" y="34868"/>
                    <a:pt x="3289" y="73823"/>
                  </a:cubicBezTo>
                  <a:close/>
                </a:path>
              </a:pathLst>
            </a:custGeom>
            <a:solidFill>
              <a:srgbClr val="23385C"/>
            </a:solidFill>
            <a:ln w="64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2" name="자유형: 도형 51">
              <a:extLst>
                <a:ext uri="{FF2B5EF4-FFF2-40B4-BE49-F238E27FC236}">
                  <a16:creationId xmlns:a16="http://schemas.microsoft.com/office/drawing/2014/main" id="{10DCEA62-8AE7-456C-9C40-B887E55C677E}"/>
                </a:ext>
              </a:extLst>
            </p:cNvPr>
            <p:cNvSpPr/>
            <p:nvPr userDrawn="1"/>
          </p:nvSpPr>
          <p:spPr>
            <a:xfrm>
              <a:off x="11579576" y="5334931"/>
              <a:ext cx="144000" cy="144000"/>
            </a:xfrm>
            <a:custGeom>
              <a:avLst/>
              <a:gdLst>
                <a:gd name="connsiteX0" fmla="*/ 3289 w 122947"/>
                <a:gd name="connsiteY0" fmla="*/ 63469 h 122948"/>
                <a:gd name="connsiteX1" fmla="*/ 63469 w 122947"/>
                <a:gd name="connsiteY1" fmla="*/ 123649 h 122948"/>
                <a:gd name="connsiteX2" fmla="*/ 123649 w 122947"/>
                <a:gd name="connsiteY2" fmla="*/ 63469 h 122948"/>
                <a:gd name="connsiteX3" fmla="*/ 63469 w 122947"/>
                <a:gd name="connsiteY3" fmla="*/ 3289 h 122948"/>
                <a:gd name="connsiteX4" fmla="*/ 3289 w 122947"/>
                <a:gd name="connsiteY4" fmla="*/ 63469 h 122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947" h="122948">
                  <a:moveTo>
                    <a:pt x="3289" y="63469"/>
                  </a:moveTo>
                  <a:cubicBezTo>
                    <a:pt x="3289" y="96730"/>
                    <a:pt x="30209" y="123649"/>
                    <a:pt x="63469" y="123649"/>
                  </a:cubicBezTo>
                  <a:cubicBezTo>
                    <a:pt x="96730" y="123649"/>
                    <a:pt x="123649" y="96730"/>
                    <a:pt x="123649" y="63469"/>
                  </a:cubicBezTo>
                  <a:cubicBezTo>
                    <a:pt x="123649" y="30209"/>
                    <a:pt x="96730" y="3289"/>
                    <a:pt x="63469" y="3289"/>
                  </a:cubicBezTo>
                  <a:cubicBezTo>
                    <a:pt x="30209" y="3289"/>
                    <a:pt x="3289" y="30209"/>
                    <a:pt x="3289" y="63469"/>
                  </a:cubicBezTo>
                  <a:close/>
                </a:path>
              </a:pathLst>
            </a:custGeom>
            <a:solidFill>
              <a:srgbClr val="23385C"/>
            </a:solidFill>
            <a:ln w="64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3" name="자유형: 도형 52">
              <a:extLst>
                <a:ext uri="{FF2B5EF4-FFF2-40B4-BE49-F238E27FC236}">
                  <a16:creationId xmlns:a16="http://schemas.microsoft.com/office/drawing/2014/main" id="{B19B9A81-1BB9-4420-8B3F-0E11F4B03D4B}"/>
                </a:ext>
              </a:extLst>
            </p:cNvPr>
            <p:cNvSpPr/>
            <p:nvPr userDrawn="1"/>
          </p:nvSpPr>
          <p:spPr>
            <a:xfrm>
              <a:off x="11356781" y="5334931"/>
              <a:ext cx="116477" cy="245896"/>
            </a:xfrm>
            <a:custGeom>
              <a:avLst/>
              <a:gdLst>
                <a:gd name="connsiteX0" fmla="*/ 65022 w 116477"/>
                <a:gd name="connsiteY0" fmla="*/ 3289 h 245896"/>
                <a:gd name="connsiteX1" fmla="*/ 3289 w 116477"/>
                <a:gd name="connsiteY1" fmla="*/ 243362 h 245896"/>
                <a:gd name="connsiteX2" fmla="*/ 117955 w 116477"/>
                <a:gd name="connsiteY2" fmla="*/ 243362 h 245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6477" h="245896">
                  <a:moveTo>
                    <a:pt x="65022" y="3289"/>
                  </a:moveTo>
                  <a:lnTo>
                    <a:pt x="3289" y="243362"/>
                  </a:lnTo>
                  <a:lnTo>
                    <a:pt x="117955" y="243362"/>
                  </a:lnTo>
                  <a:close/>
                </a:path>
              </a:pathLst>
            </a:custGeom>
            <a:solidFill>
              <a:srgbClr val="F4F1E9"/>
            </a:solidFill>
            <a:ln w="64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4" name="그래픽 49">
              <a:extLst>
                <a:ext uri="{FF2B5EF4-FFF2-40B4-BE49-F238E27FC236}">
                  <a16:creationId xmlns:a16="http://schemas.microsoft.com/office/drawing/2014/main" id="{ED619BE3-57B8-441F-9D9E-45A6E75C61F4}"/>
                </a:ext>
              </a:extLst>
            </p:cNvPr>
            <p:cNvSpPr/>
            <p:nvPr/>
          </p:nvSpPr>
          <p:spPr>
            <a:xfrm rot="990370">
              <a:off x="11260253" y="5556669"/>
              <a:ext cx="304800" cy="152400"/>
            </a:xfrm>
            <a:custGeom>
              <a:avLst/>
              <a:gdLst>
                <a:gd name="connsiteX0" fmla="*/ 32751 w 304800"/>
                <a:gd name="connsiteY0" fmla="*/ 142418 h 152400"/>
                <a:gd name="connsiteX1" fmla="*/ 290497 w 304800"/>
                <a:gd name="connsiteY1" fmla="*/ 67265 h 152400"/>
                <a:gd name="connsiteX2" fmla="*/ 290497 w 304800"/>
                <a:gd name="connsiteY2" fmla="*/ 17259 h 152400"/>
                <a:gd name="connsiteX3" fmla="*/ 240491 w 304800"/>
                <a:gd name="connsiteY3" fmla="*/ 17259 h 152400"/>
                <a:gd name="connsiteX4" fmla="*/ 219346 w 304800"/>
                <a:gd name="connsiteY4" fmla="*/ 36785 h 152400"/>
                <a:gd name="connsiteX5" fmla="*/ 218488 w 304800"/>
                <a:gd name="connsiteY5" fmla="*/ 37452 h 152400"/>
                <a:gd name="connsiteX6" fmla="*/ 213059 w 304800"/>
                <a:gd name="connsiteY6" fmla="*/ 41357 h 152400"/>
                <a:gd name="connsiteX7" fmla="*/ 200296 w 304800"/>
                <a:gd name="connsiteY7" fmla="*/ 49644 h 152400"/>
                <a:gd name="connsiteX8" fmla="*/ 174769 w 304800"/>
                <a:gd name="connsiteY8" fmla="*/ 62884 h 152400"/>
                <a:gd name="connsiteX9" fmla="*/ 173816 w 304800"/>
                <a:gd name="connsiteY9" fmla="*/ 63265 h 152400"/>
                <a:gd name="connsiteX10" fmla="*/ 167530 w 304800"/>
                <a:gd name="connsiteY10" fmla="*/ 65646 h 152400"/>
                <a:gd name="connsiteX11" fmla="*/ 153052 w 304800"/>
                <a:gd name="connsiteY11" fmla="*/ 70409 h 152400"/>
                <a:gd name="connsiteX12" fmla="*/ 126667 w 304800"/>
                <a:gd name="connsiteY12" fmla="*/ 76600 h 152400"/>
                <a:gd name="connsiteX13" fmla="*/ 121429 w 304800"/>
                <a:gd name="connsiteY13" fmla="*/ 77648 h 152400"/>
                <a:gd name="connsiteX14" fmla="*/ 117714 w 304800"/>
                <a:gd name="connsiteY14" fmla="*/ 78029 h 152400"/>
                <a:gd name="connsiteX15" fmla="*/ 104188 w 304800"/>
                <a:gd name="connsiteY15" fmla="*/ 78981 h 152400"/>
                <a:gd name="connsiteX16" fmla="*/ 75518 w 304800"/>
                <a:gd name="connsiteY16" fmla="*/ 78410 h 152400"/>
                <a:gd name="connsiteX17" fmla="*/ 68755 w 304800"/>
                <a:gd name="connsiteY17" fmla="*/ 77648 h 152400"/>
                <a:gd name="connsiteX18" fmla="*/ 66469 w 304800"/>
                <a:gd name="connsiteY18" fmla="*/ 77267 h 152400"/>
                <a:gd name="connsiteX19" fmla="*/ 51515 w 304800"/>
                <a:gd name="connsiteY19" fmla="*/ 74219 h 152400"/>
                <a:gd name="connsiteX20" fmla="*/ 8081 w 304800"/>
                <a:gd name="connsiteY20" fmla="*/ 98889 h 152400"/>
                <a:gd name="connsiteX21" fmla="*/ 32751 w 304800"/>
                <a:gd name="connsiteY21" fmla="*/ 142418 h 152400"/>
                <a:gd name="connsiteX22" fmla="*/ 32751 w 304800"/>
                <a:gd name="connsiteY22" fmla="*/ 142418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4800" h="152400">
                  <a:moveTo>
                    <a:pt x="32751" y="142418"/>
                  </a:moveTo>
                  <a:cubicBezTo>
                    <a:pt x="124667" y="163849"/>
                    <a:pt x="224775" y="135560"/>
                    <a:pt x="290497" y="67265"/>
                  </a:cubicBezTo>
                  <a:cubicBezTo>
                    <a:pt x="303356" y="53930"/>
                    <a:pt x="304785" y="30308"/>
                    <a:pt x="290497" y="17259"/>
                  </a:cubicBezTo>
                  <a:cubicBezTo>
                    <a:pt x="276591" y="4496"/>
                    <a:pt x="254207" y="3067"/>
                    <a:pt x="240491" y="17259"/>
                  </a:cubicBezTo>
                  <a:cubicBezTo>
                    <a:pt x="233824" y="24212"/>
                    <a:pt x="226775" y="30689"/>
                    <a:pt x="219346" y="36785"/>
                  </a:cubicBezTo>
                  <a:cubicBezTo>
                    <a:pt x="214964" y="40405"/>
                    <a:pt x="223060" y="34118"/>
                    <a:pt x="218488" y="37452"/>
                  </a:cubicBezTo>
                  <a:cubicBezTo>
                    <a:pt x="216679" y="38786"/>
                    <a:pt x="214869" y="40119"/>
                    <a:pt x="213059" y="41357"/>
                  </a:cubicBezTo>
                  <a:cubicBezTo>
                    <a:pt x="208868" y="44215"/>
                    <a:pt x="204677" y="46977"/>
                    <a:pt x="200296" y="49644"/>
                  </a:cubicBezTo>
                  <a:cubicBezTo>
                    <a:pt x="192104" y="54597"/>
                    <a:pt x="183532" y="58979"/>
                    <a:pt x="174769" y="62884"/>
                  </a:cubicBezTo>
                  <a:cubicBezTo>
                    <a:pt x="169530" y="65265"/>
                    <a:pt x="179245" y="61169"/>
                    <a:pt x="173816" y="63265"/>
                  </a:cubicBezTo>
                  <a:cubicBezTo>
                    <a:pt x="171721" y="64122"/>
                    <a:pt x="169625" y="64884"/>
                    <a:pt x="167530" y="65646"/>
                  </a:cubicBezTo>
                  <a:cubicBezTo>
                    <a:pt x="162767" y="67361"/>
                    <a:pt x="157909" y="68980"/>
                    <a:pt x="153052" y="70409"/>
                  </a:cubicBezTo>
                  <a:cubicBezTo>
                    <a:pt x="144384" y="72980"/>
                    <a:pt x="135621" y="75076"/>
                    <a:pt x="126667" y="76600"/>
                  </a:cubicBezTo>
                  <a:cubicBezTo>
                    <a:pt x="125905" y="76886"/>
                    <a:pt x="117142" y="78219"/>
                    <a:pt x="121429" y="77648"/>
                  </a:cubicBezTo>
                  <a:cubicBezTo>
                    <a:pt x="125143" y="77171"/>
                    <a:pt x="118381" y="77933"/>
                    <a:pt x="117714" y="78029"/>
                  </a:cubicBezTo>
                  <a:cubicBezTo>
                    <a:pt x="113237" y="78505"/>
                    <a:pt x="108760" y="78791"/>
                    <a:pt x="104188" y="78981"/>
                  </a:cubicBezTo>
                  <a:cubicBezTo>
                    <a:pt x="94663" y="79362"/>
                    <a:pt x="85043" y="79172"/>
                    <a:pt x="75518" y="78410"/>
                  </a:cubicBezTo>
                  <a:cubicBezTo>
                    <a:pt x="73232" y="78124"/>
                    <a:pt x="71041" y="77933"/>
                    <a:pt x="68755" y="77648"/>
                  </a:cubicBezTo>
                  <a:cubicBezTo>
                    <a:pt x="73994" y="78219"/>
                    <a:pt x="68946" y="77648"/>
                    <a:pt x="66469" y="77267"/>
                  </a:cubicBezTo>
                  <a:cubicBezTo>
                    <a:pt x="61421" y="76409"/>
                    <a:pt x="56468" y="75362"/>
                    <a:pt x="51515" y="74219"/>
                  </a:cubicBezTo>
                  <a:cubicBezTo>
                    <a:pt x="33608" y="70028"/>
                    <a:pt x="12463" y="79839"/>
                    <a:pt x="8081" y="98889"/>
                  </a:cubicBezTo>
                  <a:cubicBezTo>
                    <a:pt x="3985" y="116986"/>
                    <a:pt x="13510" y="137941"/>
                    <a:pt x="32751" y="142418"/>
                  </a:cubicBezTo>
                  <a:lnTo>
                    <a:pt x="32751" y="142418"/>
                  </a:lnTo>
                  <a:close/>
                </a:path>
              </a:pathLst>
            </a:custGeom>
            <a:solidFill>
              <a:srgbClr val="23385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8485000A-5ACD-4F7F-A997-8FE3CA837731}"/>
              </a:ext>
            </a:extLst>
          </p:cNvPr>
          <p:cNvGrpSpPr/>
          <p:nvPr userDrawn="1"/>
        </p:nvGrpSpPr>
        <p:grpSpPr>
          <a:xfrm>
            <a:off x="2090851" y="585777"/>
            <a:ext cx="584585" cy="422488"/>
            <a:chOff x="2090851" y="585777"/>
            <a:chExt cx="584585" cy="422488"/>
          </a:xfrm>
        </p:grpSpPr>
        <p:sp>
          <p:nvSpPr>
            <p:cNvPr id="44" name="자유형: 도형 43">
              <a:extLst>
                <a:ext uri="{FF2B5EF4-FFF2-40B4-BE49-F238E27FC236}">
                  <a16:creationId xmlns:a16="http://schemas.microsoft.com/office/drawing/2014/main" id="{0202F1D8-450F-4103-AB76-D5D26ADC8410}"/>
                </a:ext>
              </a:extLst>
            </p:cNvPr>
            <p:cNvSpPr/>
            <p:nvPr userDrawn="1"/>
          </p:nvSpPr>
          <p:spPr>
            <a:xfrm>
              <a:off x="2090851" y="585777"/>
              <a:ext cx="142361" cy="142361"/>
            </a:xfrm>
            <a:custGeom>
              <a:avLst/>
              <a:gdLst>
                <a:gd name="connsiteX0" fmla="*/ 3289 w 142360"/>
                <a:gd name="connsiteY0" fmla="*/ 73823 h 142360"/>
                <a:gd name="connsiteX1" fmla="*/ 73823 w 142360"/>
                <a:gd name="connsiteY1" fmla="*/ 144356 h 142360"/>
                <a:gd name="connsiteX2" fmla="*/ 144356 w 142360"/>
                <a:gd name="connsiteY2" fmla="*/ 73823 h 142360"/>
                <a:gd name="connsiteX3" fmla="*/ 73823 w 142360"/>
                <a:gd name="connsiteY3" fmla="*/ 3289 h 142360"/>
                <a:gd name="connsiteX4" fmla="*/ 3289 w 142360"/>
                <a:gd name="connsiteY4" fmla="*/ 73823 h 142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360" h="142360">
                  <a:moveTo>
                    <a:pt x="3289" y="73823"/>
                  </a:moveTo>
                  <a:cubicBezTo>
                    <a:pt x="3289" y="112778"/>
                    <a:pt x="34868" y="144356"/>
                    <a:pt x="73823" y="144356"/>
                  </a:cubicBezTo>
                  <a:cubicBezTo>
                    <a:pt x="112778" y="144356"/>
                    <a:pt x="144356" y="112778"/>
                    <a:pt x="144356" y="73823"/>
                  </a:cubicBezTo>
                  <a:cubicBezTo>
                    <a:pt x="144356" y="34868"/>
                    <a:pt x="112713" y="3289"/>
                    <a:pt x="73823" y="3289"/>
                  </a:cubicBezTo>
                  <a:cubicBezTo>
                    <a:pt x="34868" y="3289"/>
                    <a:pt x="3289" y="34868"/>
                    <a:pt x="3289" y="73823"/>
                  </a:cubicBezTo>
                  <a:close/>
                </a:path>
              </a:pathLst>
            </a:custGeom>
            <a:solidFill>
              <a:srgbClr val="23385C"/>
            </a:solidFill>
            <a:ln w="64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77CDB1D7-BCEC-4C67-8F8E-D44B637AA8CA}"/>
                </a:ext>
              </a:extLst>
            </p:cNvPr>
            <p:cNvSpPr/>
            <p:nvPr userDrawn="1"/>
          </p:nvSpPr>
          <p:spPr>
            <a:xfrm>
              <a:off x="2552488" y="585777"/>
              <a:ext cx="122948" cy="122948"/>
            </a:xfrm>
            <a:custGeom>
              <a:avLst/>
              <a:gdLst>
                <a:gd name="connsiteX0" fmla="*/ 3289 w 122947"/>
                <a:gd name="connsiteY0" fmla="*/ 63469 h 122948"/>
                <a:gd name="connsiteX1" fmla="*/ 63469 w 122947"/>
                <a:gd name="connsiteY1" fmla="*/ 123649 h 122948"/>
                <a:gd name="connsiteX2" fmla="*/ 123649 w 122947"/>
                <a:gd name="connsiteY2" fmla="*/ 63469 h 122948"/>
                <a:gd name="connsiteX3" fmla="*/ 63469 w 122947"/>
                <a:gd name="connsiteY3" fmla="*/ 3289 h 122948"/>
                <a:gd name="connsiteX4" fmla="*/ 3289 w 122947"/>
                <a:gd name="connsiteY4" fmla="*/ 63469 h 122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947" h="122948">
                  <a:moveTo>
                    <a:pt x="3289" y="63469"/>
                  </a:moveTo>
                  <a:cubicBezTo>
                    <a:pt x="3289" y="96730"/>
                    <a:pt x="30209" y="123649"/>
                    <a:pt x="63469" y="123649"/>
                  </a:cubicBezTo>
                  <a:cubicBezTo>
                    <a:pt x="96730" y="123649"/>
                    <a:pt x="123649" y="96730"/>
                    <a:pt x="123649" y="63469"/>
                  </a:cubicBezTo>
                  <a:cubicBezTo>
                    <a:pt x="123649" y="30209"/>
                    <a:pt x="96730" y="3289"/>
                    <a:pt x="63469" y="3289"/>
                  </a:cubicBezTo>
                  <a:cubicBezTo>
                    <a:pt x="30209" y="3289"/>
                    <a:pt x="3289" y="30209"/>
                    <a:pt x="3289" y="63469"/>
                  </a:cubicBezTo>
                  <a:close/>
                </a:path>
              </a:pathLst>
            </a:custGeom>
            <a:solidFill>
              <a:srgbClr val="23385C"/>
            </a:solidFill>
            <a:ln w="64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6" name="자유형: 도형 45">
              <a:extLst>
                <a:ext uri="{FF2B5EF4-FFF2-40B4-BE49-F238E27FC236}">
                  <a16:creationId xmlns:a16="http://schemas.microsoft.com/office/drawing/2014/main" id="{4D042DDA-579B-4FC7-8641-B8342C018B45}"/>
                </a:ext>
              </a:extLst>
            </p:cNvPr>
            <p:cNvSpPr/>
            <p:nvPr userDrawn="1"/>
          </p:nvSpPr>
          <p:spPr>
            <a:xfrm>
              <a:off x="2329693" y="585777"/>
              <a:ext cx="116477" cy="245896"/>
            </a:xfrm>
            <a:custGeom>
              <a:avLst/>
              <a:gdLst>
                <a:gd name="connsiteX0" fmla="*/ 65022 w 116477"/>
                <a:gd name="connsiteY0" fmla="*/ 3289 h 245896"/>
                <a:gd name="connsiteX1" fmla="*/ 3289 w 116477"/>
                <a:gd name="connsiteY1" fmla="*/ 243362 h 245896"/>
                <a:gd name="connsiteX2" fmla="*/ 117955 w 116477"/>
                <a:gd name="connsiteY2" fmla="*/ 243362 h 245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6477" h="245896">
                  <a:moveTo>
                    <a:pt x="65022" y="3289"/>
                  </a:moveTo>
                  <a:lnTo>
                    <a:pt x="3289" y="243362"/>
                  </a:lnTo>
                  <a:lnTo>
                    <a:pt x="117955" y="243362"/>
                  </a:lnTo>
                  <a:close/>
                </a:path>
              </a:pathLst>
            </a:custGeom>
            <a:solidFill>
              <a:srgbClr val="FFD636"/>
            </a:solidFill>
            <a:ln w="64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7" name="그래픽 55">
              <a:extLst>
                <a:ext uri="{FF2B5EF4-FFF2-40B4-BE49-F238E27FC236}">
                  <a16:creationId xmlns:a16="http://schemas.microsoft.com/office/drawing/2014/main" id="{D72A8392-1CED-427C-A62A-2485D4DE4289}"/>
                </a:ext>
              </a:extLst>
            </p:cNvPr>
            <p:cNvSpPr/>
            <p:nvPr/>
          </p:nvSpPr>
          <p:spPr>
            <a:xfrm rot="21005083" flipH="1">
              <a:off x="2261246" y="869086"/>
              <a:ext cx="238592" cy="139179"/>
            </a:xfrm>
            <a:custGeom>
              <a:avLst/>
              <a:gdLst>
                <a:gd name="connsiteX0" fmla="*/ 2982 w 238591"/>
                <a:gd name="connsiteY0" fmla="*/ 31772 h 139178"/>
                <a:gd name="connsiteX1" fmla="*/ 107605 w 238591"/>
                <a:gd name="connsiteY1" fmla="*/ 136395 h 139178"/>
                <a:gd name="connsiteX2" fmla="*/ 238154 w 238591"/>
                <a:gd name="connsiteY2" fmla="*/ 2982 h 139178"/>
                <a:gd name="connsiteX3" fmla="*/ 2982 w 238591"/>
                <a:gd name="connsiteY3" fmla="*/ 31772 h 139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8591" h="139178">
                  <a:moveTo>
                    <a:pt x="2982" y="31772"/>
                  </a:moveTo>
                  <a:cubicBezTo>
                    <a:pt x="2982" y="31772"/>
                    <a:pt x="36584" y="129675"/>
                    <a:pt x="107605" y="136395"/>
                  </a:cubicBezTo>
                  <a:cubicBezTo>
                    <a:pt x="178626" y="143155"/>
                    <a:pt x="234337" y="64420"/>
                    <a:pt x="238154" y="2982"/>
                  </a:cubicBezTo>
                  <a:lnTo>
                    <a:pt x="2982" y="31772"/>
                  </a:lnTo>
                  <a:close/>
                </a:path>
              </a:pathLst>
            </a:custGeom>
            <a:solidFill>
              <a:srgbClr val="F4F1E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pic>
        <p:nvPicPr>
          <p:cNvPr id="69" name="그래픽 68">
            <a:extLst>
              <a:ext uri="{FF2B5EF4-FFF2-40B4-BE49-F238E27FC236}">
                <a16:creationId xmlns:a16="http://schemas.microsoft.com/office/drawing/2014/main" id="{E811FAD7-50EC-459C-B7B0-5C205BFB9264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96DAC541-7B7A-43D3-8B79-37D633B846F1}">
                <asvg:svgBlip xmlns:asvg="http://schemas.microsoft.com/office/drawing/2016/SVG/main" xmlns="" r:embed="rId20"/>
              </a:ext>
            </a:extLst>
          </a:blip>
          <a:stretch>
            <a:fillRect/>
          </a:stretch>
        </p:blipFill>
        <p:spPr>
          <a:xfrm>
            <a:off x="3276247" y="5873935"/>
            <a:ext cx="628650" cy="600075"/>
          </a:xfrm>
          <a:prstGeom prst="rect">
            <a:avLst/>
          </a:prstGeom>
        </p:spPr>
      </p:pic>
      <p:pic>
        <p:nvPicPr>
          <p:cNvPr id="71" name="그래픽 70">
            <a:extLst>
              <a:ext uri="{FF2B5EF4-FFF2-40B4-BE49-F238E27FC236}">
                <a16:creationId xmlns:a16="http://schemas.microsoft.com/office/drawing/2014/main" id="{2C3B44F7-6D25-4B8E-904E-971852A1BC83}"/>
              </a:ext>
            </a:extLst>
          </p:cNvPr>
          <p:cNvPicPr>
            <a:picLocks noChangeAspect="1"/>
          </p:cNvPicPr>
          <p:nvPr userDrawn="1"/>
        </p:nvPicPr>
        <p:blipFill>
          <a:blip r:embed="rId21">
            <a:extLst>
              <a:ext uri="{96DAC541-7B7A-43D3-8B79-37D633B846F1}">
                <asvg:svgBlip xmlns:asvg="http://schemas.microsoft.com/office/drawing/2016/SVG/main" xmlns="" r:embed="rId22"/>
              </a:ext>
            </a:extLst>
          </a:blip>
          <a:stretch>
            <a:fillRect/>
          </a:stretch>
        </p:blipFill>
        <p:spPr>
          <a:xfrm>
            <a:off x="270433" y="1261294"/>
            <a:ext cx="1047750" cy="733425"/>
          </a:xfrm>
          <a:prstGeom prst="rect">
            <a:avLst/>
          </a:prstGeom>
        </p:spPr>
      </p:pic>
      <p:pic>
        <p:nvPicPr>
          <p:cNvPr id="72" name="그래픽 71">
            <a:extLst>
              <a:ext uri="{FF2B5EF4-FFF2-40B4-BE49-F238E27FC236}">
                <a16:creationId xmlns:a16="http://schemas.microsoft.com/office/drawing/2014/main" id="{96F70788-BD48-46CB-BFFE-21F0BAF1A19F}"/>
              </a:ext>
            </a:extLst>
          </p:cNvPr>
          <p:cNvPicPr>
            <a:picLocks noChangeAspect="1"/>
          </p:cNvPicPr>
          <p:nvPr userDrawn="1"/>
        </p:nvPicPr>
        <p:blipFill>
          <a:blip r:embed="rId23">
            <a:extLst>
              <a:ext uri="{96DAC541-7B7A-43D3-8B79-37D633B846F1}">
                <asvg:svgBlip xmlns:asvg="http://schemas.microsoft.com/office/drawing/2016/SVG/main" xmlns="" r:embed="rId24"/>
              </a:ext>
            </a:extLst>
          </a:blip>
          <a:stretch>
            <a:fillRect/>
          </a:stretch>
        </p:blipFill>
        <p:spPr>
          <a:xfrm>
            <a:off x="7382533" y="0"/>
            <a:ext cx="952500" cy="990600"/>
          </a:xfrm>
          <a:prstGeom prst="rect">
            <a:avLst/>
          </a:prstGeom>
        </p:spPr>
      </p:pic>
      <p:sp>
        <p:nvSpPr>
          <p:cNvPr id="76" name="자유형: 도형 75">
            <a:extLst>
              <a:ext uri="{FF2B5EF4-FFF2-40B4-BE49-F238E27FC236}">
                <a16:creationId xmlns:a16="http://schemas.microsoft.com/office/drawing/2014/main" id="{06F5A00B-AABD-4D77-921E-CDC18F31DF20}"/>
              </a:ext>
            </a:extLst>
          </p:cNvPr>
          <p:cNvSpPr/>
          <p:nvPr/>
        </p:nvSpPr>
        <p:spPr>
          <a:xfrm flipH="1">
            <a:off x="8954691" y="6079514"/>
            <a:ext cx="503350" cy="489746"/>
          </a:xfrm>
          <a:custGeom>
            <a:avLst/>
            <a:gdLst>
              <a:gd name="connsiteX0" fmla="*/ 36842 w 639626"/>
              <a:gd name="connsiteY0" fmla="*/ 394571 h 622338"/>
              <a:gd name="connsiteX1" fmla="*/ 617000 w 639626"/>
              <a:gd name="connsiteY1" fmla="*/ 322484 h 622338"/>
              <a:gd name="connsiteX2" fmla="*/ 415950 w 639626"/>
              <a:gd name="connsiteY2" fmla="*/ 23415 h 622338"/>
              <a:gd name="connsiteX3" fmla="*/ 424593 w 639626"/>
              <a:gd name="connsiteY3" fmla="*/ 349624 h 622338"/>
              <a:gd name="connsiteX4" fmla="*/ 234607 w 639626"/>
              <a:gd name="connsiteY4" fmla="*/ 53322 h 622338"/>
              <a:gd name="connsiteX5" fmla="*/ 250338 w 639626"/>
              <a:gd name="connsiteY5" fmla="*/ 411858 h 622338"/>
              <a:gd name="connsiteX6" fmla="*/ 44621 w 639626"/>
              <a:gd name="connsiteY6" fmla="*/ 196460 h 622338"/>
              <a:gd name="connsiteX7" fmla="*/ 36842 w 639626"/>
              <a:gd name="connsiteY7" fmla="*/ 394571 h 622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39626" h="622338">
                <a:moveTo>
                  <a:pt x="36842" y="394571"/>
                </a:moveTo>
                <a:cubicBezTo>
                  <a:pt x="113251" y="704012"/>
                  <a:pt x="663330" y="684823"/>
                  <a:pt x="617000" y="322484"/>
                </a:cubicBezTo>
                <a:cubicBezTo>
                  <a:pt x="601269" y="199917"/>
                  <a:pt x="515870" y="96021"/>
                  <a:pt x="415950" y="23415"/>
                </a:cubicBezTo>
                <a:cubicBezTo>
                  <a:pt x="399700" y="131460"/>
                  <a:pt x="402639" y="242444"/>
                  <a:pt x="424593" y="349624"/>
                </a:cubicBezTo>
                <a:cubicBezTo>
                  <a:pt x="369966" y="245728"/>
                  <a:pt x="306176" y="146327"/>
                  <a:pt x="234607" y="53322"/>
                </a:cubicBezTo>
                <a:cubicBezTo>
                  <a:pt x="232360" y="172949"/>
                  <a:pt x="237546" y="292750"/>
                  <a:pt x="250338" y="411858"/>
                </a:cubicBezTo>
                <a:cubicBezTo>
                  <a:pt x="201416" y="349452"/>
                  <a:pt x="125698" y="202510"/>
                  <a:pt x="44621" y="196460"/>
                </a:cubicBezTo>
                <a:cubicBezTo>
                  <a:pt x="14714" y="258521"/>
                  <a:pt x="20592" y="328361"/>
                  <a:pt x="36842" y="394571"/>
                </a:cubicBezTo>
                <a:close/>
              </a:path>
            </a:pathLst>
          </a:custGeom>
          <a:solidFill>
            <a:srgbClr val="FFD636"/>
          </a:solidFill>
          <a:ln w="17202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77" name="자유형: 도형 76">
            <a:extLst>
              <a:ext uri="{FF2B5EF4-FFF2-40B4-BE49-F238E27FC236}">
                <a16:creationId xmlns:a16="http://schemas.microsoft.com/office/drawing/2014/main" id="{FDB171D2-747C-4C2F-8074-6D26548B4D09}"/>
              </a:ext>
            </a:extLst>
          </p:cNvPr>
          <p:cNvSpPr/>
          <p:nvPr/>
        </p:nvSpPr>
        <p:spPr>
          <a:xfrm flipH="1">
            <a:off x="9561861" y="5969185"/>
            <a:ext cx="340102" cy="353706"/>
          </a:xfrm>
          <a:custGeom>
            <a:avLst/>
            <a:gdLst>
              <a:gd name="connsiteX0" fmla="*/ 51391 w 432179"/>
              <a:gd name="connsiteY0" fmla="*/ 112444 h 449466"/>
              <a:gd name="connsiteX1" fmla="*/ 357720 w 432179"/>
              <a:gd name="connsiteY1" fmla="*/ 361207 h 449466"/>
              <a:gd name="connsiteX2" fmla="*/ 409236 w 432179"/>
              <a:gd name="connsiteY2" fmla="*/ 123508 h 449466"/>
              <a:gd name="connsiteX3" fmla="*/ 254515 w 432179"/>
              <a:gd name="connsiteY3" fmla="*/ 280130 h 449466"/>
              <a:gd name="connsiteX4" fmla="*/ 309834 w 432179"/>
              <a:gd name="connsiteY4" fmla="*/ 49000 h 449466"/>
              <a:gd name="connsiteX5" fmla="*/ 142667 w 432179"/>
              <a:gd name="connsiteY5" fmla="*/ 224292 h 449466"/>
              <a:gd name="connsiteX6" fmla="*/ 151311 w 432179"/>
              <a:gd name="connsiteY6" fmla="*/ 23415 h 449466"/>
              <a:gd name="connsiteX7" fmla="*/ 51391 w 432179"/>
              <a:gd name="connsiteY7" fmla="*/ 112444 h 449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32179" h="449466">
                <a:moveTo>
                  <a:pt x="51391" y="112444"/>
                </a:moveTo>
                <a:cubicBezTo>
                  <a:pt x="-63569" y="294305"/>
                  <a:pt x="202999" y="553095"/>
                  <a:pt x="357720" y="361207"/>
                </a:cubicBezTo>
                <a:cubicBezTo>
                  <a:pt x="410100" y="296207"/>
                  <a:pt x="420645" y="206141"/>
                  <a:pt x="409236" y="123508"/>
                </a:cubicBezTo>
                <a:cubicBezTo>
                  <a:pt x="349076" y="166207"/>
                  <a:pt x="296350" y="219452"/>
                  <a:pt x="254515" y="280130"/>
                </a:cubicBezTo>
                <a:cubicBezTo>
                  <a:pt x="279582" y="204931"/>
                  <a:pt x="298079" y="127484"/>
                  <a:pt x="309834" y="49000"/>
                </a:cubicBezTo>
                <a:cubicBezTo>
                  <a:pt x="250539" y="103973"/>
                  <a:pt x="194702" y="162404"/>
                  <a:pt x="142667" y="224292"/>
                </a:cubicBezTo>
                <a:cubicBezTo>
                  <a:pt x="150101" y="171221"/>
                  <a:pt x="186231" y="65769"/>
                  <a:pt x="151311" y="23415"/>
                </a:cubicBezTo>
                <a:cubicBezTo>
                  <a:pt x="107228" y="38109"/>
                  <a:pt x="75939" y="73548"/>
                  <a:pt x="51391" y="112444"/>
                </a:cubicBezTo>
                <a:close/>
              </a:path>
            </a:pathLst>
          </a:custGeom>
          <a:solidFill>
            <a:srgbClr val="FFD636"/>
          </a:solidFill>
          <a:ln w="17202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94878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hlinkClick r:id="rId2"/>
            <a:extLst>
              <a:ext uri="{FF2B5EF4-FFF2-40B4-BE49-F238E27FC236}">
                <a16:creationId xmlns:a16="http://schemas.microsoft.com/office/drawing/2014/main" id="{18391A64-485F-424B-B3B2-B1CB6E26B08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647236" y="7063924"/>
            <a:ext cx="2471738" cy="1905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0222388-ACFB-4C7D-92F6-B808C17D7B09}"/>
              </a:ext>
            </a:extLst>
          </p:cNvPr>
          <p:cNvSpPr txBox="1"/>
          <p:nvPr userDrawn="1"/>
        </p:nvSpPr>
        <p:spPr>
          <a:xfrm>
            <a:off x="4073025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" name="그래픽 20">
            <a:extLst>
              <a:ext uri="{FF2B5EF4-FFF2-40B4-BE49-F238E27FC236}">
                <a16:creationId xmlns:a16="http://schemas.microsoft.com/office/drawing/2014/main" id="{7D0682E9-710C-4524-BEEF-3622256CC1C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 flipH="1">
            <a:off x="0" y="0"/>
            <a:ext cx="2823545" cy="1468244"/>
          </a:xfrm>
          <a:prstGeom prst="rect">
            <a:avLst/>
          </a:prstGeom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5470A55F-1789-4C44-8B14-01A7BE36ED75}"/>
              </a:ext>
            </a:extLst>
          </p:cNvPr>
          <p:cNvGrpSpPr/>
          <p:nvPr userDrawn="1"/>
        </p:nvGrpSpPr>
        <p:grpSpPr>
          <a:xfrm flipH="1">
            <a:off x="981934" y="634699"/>
            <a:ext cx="429838" cy="241569"/>
            <a:chOff x="10181167" y="904023"/>
            <a:chExt cx="612232" cy="344075"/>
          </a:xfrm>
        </p:grpSpPr>
        <p:pic>
          <p:nvPicPr>
            <p:cNvPr id="24" name="그래픽 23">
              <a:extLst>
                <a:ext uri="{FF2B5EF4-FFF2-40B4-BE49-F238E27FC236}">
                  <a16:creationId xmlns:a16="http://schemas.microsoft.com/office/drawing/2014/main" id="{CCC9C542-451F-44BE-A43A-5F45EBF00A1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p:blipFill>
          <p:spPr>
            <a:xfrm>
              <a:off x="10384798" y="1167665"/>
              <a:ext cx="160867" cy="80433"/>
            </a:xfrm>
            <a:prstGeom prst="rect">
              <a:avLst/>
            </a:prstGeom>
          </p:spPr>
        </p:pic>
        <p:sp>
          <p:nvSpPr>
            <p:cNvPr id="25" name="자유형: 도형 24">
              <a:extLst>
                <a:ext uri="{FF2B5EF4-FFF2-40B4-BE49-F238E27FC236}">
                  <a16:creationId xmlns:a16="http://schemas.microsoft.com/office/drawing/2014/main" id="{4AEA747A-AE1D-42F9-B7CA-C962C0990356}"/>
                </a:ext>
              </a:extLst>
            </p:cNvPr>
            <p:cNvSpPr/>
            <p:nvPr userDrawn="1"/>
          </p:nvSpPr>
          <p:spPr>
            <a:xfrm flipH="1">
              <a:off x="10639235" y="904023"/>
              <a:ext cx="154164" cy="154164"/>
            </a:xfrm>
            <a:custGeom>
              <a:avLst/>
              <a:gdLst>
                <a:gd name="connsiteX0" fmla="*/ 7144 w 219075"/>
                <a:gd name="connsiteY0" fmla="*/ 110966 h 219075"/>
                <a:gd name="connsiteX1" fmla="*/ 110966 w 219075"/>
                <a:gd name="connsiteY1" fmla="*/ 214789 h 219075"/>
                <a:gd name="connsiteX2" fmla="*/ 214789 w 219075"/>
                <a:gd name="connsiteY2" fmla="*/ 110966 h 219075"/>
                <a:gd name="connsiteX3" fmla="*/ 110966 w 219075"/>
                <a:gd name="connsiteY3" fmla="*/ 7144 h 219075"/>
                <a:gd name="connsiteX4" fmla="*/ 7144 w 219075"/>
                <a:gd name="connsiteY4" fmla="*/ 110966 h 219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9075" h="219075">
                  <a:moveTo>
                    <a:pt x="7144" y="110966"/>
                  </a:moveTo>
                  <a:cubicBezTo>
                    <a:pt x="7144" y="168307"/>
                    <a:pt x="53626" y="214789"/>
                    <a:pt x="110966" y="214789"/>
                  </a:cubicBezTo>
                  <a:cubicBezTo>
                    <a:pt x="168307" y="214789"/>
                    <a:pt x="214789" y="168307"/>
                    <a:pt x="214789" y="110966"/>
                  </a:cubicBezTo>
                  <a:cubicBezTo>
                    <a:pt x="214789" y="53626"/>
                    <a:pt x="168212" y="7144"/>
                    <a:pt x="110966" y="7144"/>
                  </a:cubicBezTo>
                  <a:cubicBezTo>
                    <a:pt x="53626" y="7144"/>
                    <a:pt x="7144" y="53626"/>
                    <a:pt x="7144" y="110966"/>
                  </a:cubicBezTo>
                  <a:close/>
                </a:path>
              </a:pathLst>
            </a:custGeom>
            <a:solidFill>
              <a:srgbClr val="23385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6" name="자유형: 도형 25">
              <a:extLst>
                <a:ext uri="{FF2B5EF4-FFF2-40B4-BE49-F238E27FC236}">
                  <a16:creationId xmlns:a16="http://schemas.microsoft.com/office/drawing/2014/main" id="{D983A745-06D0-4459-AAE6-EF6D29E06859}"/>
                </a:ext>
              </a:extLst>
            </p:cNvPr>
            <p:cNvSpPr/>
            <p:nvPr userDrawn="1"/>
          </p:nvSpPr>
          <p:spPr>
            <a:xfrm flipH="1">
              <a:off x="10181167" y="904023"/>
              <a:ext cx="134056" cy="134055"/>
            </a:xfrm>
            <a:custGeom>
              <a:avLst/>
              <a:gdLst>
                <a:gd name="connsiteX0" fmla="*/ 7144 w 190500"/>
                <a:gd name="connsiteY0" fmla="*/ 95726 h 190500"/>
                <a:gd name="connsiteX1" fmla="*/ 95726 w 190500"/>
                <a:gd name="connsiteY1" fmla="*/ 184309 h 190500"/>
                <a:gd name="connsiteX2" fmla="*/ 184309 w 190500"/>
                <a:gd name="connsiteY2" fmla="*/ 95726 h 190500"/>
                <a:gd name="connsiteX3" fmla="*/ 95726 w 190500"/>
                <a:gd name="connsiteY3" fmla="*/ 7144 h 190500"/>
                <a:gd name="connsiteX4" fmla="*/ 7144 w 190500"/>
                <a:gd name="connsiteY4" fmla="*/ 95726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0" h="190500">
                  <a:moveTo>
                    <a:pt x="7144" y="95726"/>
                  </a:moveTo>
                  <a:cubicBezTo>
                    <a:pt x="7144" y="144685"/>
                    <a:pt x="46768" y="184309"/>
                    <a:pt x="95726" y="184309"/>
                  </a:cubicBezTo>
                  <a:cubicBezTo>
                    <a:pt x="144685" y="184309"/>
                    <a:pt x="184309" y="144685"/>
                    <a:pt x="184309" y="95726"/>
                  </a:cubicBezTo>
                  <a:cubicBezTo>
                    <a:pt x="184309" y="46768"/>
                    <a:pt x="144685" y="7144"/>
                    <a:pt x="95726" y="7144"/>
                  </a:cubicBezTo>
                  <a:cubicBezTo>
                    <a:pt x="46768" y="7144"/>
                    <a:pt x="7144" y="46768"/>
                    <a:pt x="7144" y="95726"/>
                  </a:cubicBezTo>
                  <a:close/>
                </a:path>
              </a:pathLst>
            </a:custGeom>
            <a:solidFill>
              <a:srgbClr val="23385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7" name="자유형: 도형 26">
              <a:extLst>
                <a:ext uri="{FF2B5EF4-FFF2-40B4-BE49-F238E27FC236}">
                  <a16:creationId xmlns:a16="http://schemas.microsoft.com/office/drawing/2014/main" id="{C0640DB0-168D-4720-B91B-5B2E0C254A9C}"/>
                </a:ext>
              </a:extLst>
            </p:cNvPr>
            <p:cNvSpPr/>
            <p:nvPr userDrawn="1"/>
          </p:nvSpPr>
          <p:spPr>
            <a:xfrm flipH="1">
              <a:off x="10354635" y="904023"/>
              <a:ext cx="127353" cy="254705"/>
            </a:xfrm>
            <a:custGeom>
              <a:avLst/>
              <a:gdLst>
                <a:gd name="connsiteX0" fmla="*/ 28384 w 180975"/>
                <a:gd name="connsiteY0" fmla="*/ 7144 h 361950"/>
                <a:gd name="connsiteX1" fmla="*/ 7144 w 180975"/>
                <a:gd name="connsiteY1" fmla="*/ 360521 h 361950"/>
                <a:gd name="connsiteX2" fmla="*/ 175927 w 180975"/>
                <a:gd name="connsiteY2" fmla="*/ 257747 h 361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0975" h="361950">
                  <a:moveTo>
                    <a:pt x="28384" y="7144"/>
                  </a:moveTo>
                  <a:lnTo>
                    <a:pt x="7144" y="360521"/>
                  </a:lnTo>
                  <a:lnTo>
                    <a:pt x="175927" y="257747"/>
                  </a:lnTo>
                  <a:close/>
                </a:path>
              </a:pathLst>
            </a:custGeom>
            <a:solidFill>
              <a:srgbClr val="F3D1D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pic>
        <p:nvPicPr>
          <p:cNvPr id="28" name="그래픽 27">
            <a:extLst>
              <a:ext uri="{FF2B5EF4-FFF2-40B4-BE49-F238E27FC236}">
                <a16:creationId xmlns:a16="http://schemas.microsoft.com/office/drawing/2014/main" id="{FE5C579B-FE30-4C18-8E77-2C3147EDF605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 flipH="1">
            <a:off x="2707912" y="0"/>
            <a:ext cx="668734" cy="695484"/>
          </a:xfrm>
          <a:prstGeom prst="rect">
            <a:avLst/>
          </a:prstGeom>
        </p:spPr>
      </p:pic>
      <p:pic>
        <p:nvPicPr>
          <p:cNvPr id="29" name="그래픽 28">
            <a:extLst>
              <a:ext uri="{FF2B5EF4-FFF2-40B4-BE49-F238E27FC236}">
                <a16:creationId xmlns:a16="http://schemas.microsoft.com/office/drawing/2014/main" id="{AF7BB1C7-A9D3-4C89-BA02-80C9DA4FC12D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 flipH="1">
            <a:off x="10146062" y="5275103"/>
            <a:ext cx="488176" cy="1076662"/>
          </a:xfrm>
          <a:prstGeom prst="rect">
            <a:avLst/>
          </a:prstGeom>
        </p:spPr>
      </p:pic>
      <p:pic>
        <p:nvPicPr>
          <p:cNvPr id="30" name="그래픽 29">
            <a:extLst>
              <a:ext uri="{FF2B5EF4-FFF2-40B4-BE49-F238E27FC236}">
                <a16:creationId xmlns:a16="http://schemas.microsoft.com/office/drawing/2014/main" id="{63EC1C31-CB71-4C38-AB8C-AA52B1824FF5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 flipH="1">
            <a:off x="9486103" y="4761664"/>
            <a:ext cx="2705897" cy="2103541"/>
          </a:xfrm>
          <a:prstGeom prst="rect">
            <a:avLst/>
          </a:prstGeom>
        </p:spPr>
      </p:pic>
      <p:grpSp>
        <p:nvGrpSpPr>
          <p:cNvPr id="31" name="그룹 30">
            <a:extLst>
              <a:ext uri="{FF2B5EF4-FFF2-40B4-BE49-F238E27FC236}">
                <a16:creationId xmlns:a16="http://schemas.microsoft.com/office/drawing/2014/main" id="{1F6FD71B-6A91-427B-9C20-68D5080D6021}"/>
              </a:ext>
            </a:extLst>
          </p:cNvPr>
          <p:cNvGrpSpPr/>
          <p:nvPr userDrawn="1"/>
        </p:nvGrpSpPr>
        <p:grpSpPr>
          <a:xfrm flipH="1">
            <a:off x="11172407" y="5918308"/>
            <a:ext cx="429838" cy="250943"/>
            <a:chOff x="738407" y="5620898"/>
            <a:chExt cx="612232" cy="357426"/>
          </a:xfrm>
        </p:grpSpPr>
        <p:pic>
          <p:nvPicPr>
            <p:cNvPr id="32" name="그래픽 31">
              <a:extLst>
                <a:ext uri="{FF2B5EF4-FFF2-40B4-BE49-F238E27FC236}">
                  <a16:creationId xmlns:a16="http://schemas.microsoft.com/office/drawing/2014/main" id="{175CF390-9A52-4E1F-9B77-39D25521095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xmlns="" r:embed="rId16"/>
                </a:ext>
              </a:extLst>
            </a:blip>
            <a:stretch>
              <a:fillRect/>
            </a:stretch>
          </p:blipFill>
          <p:spPr>
            <a:xfrm>
              <a:off x="979357" y="5897891"/>
              <a:ext cx="214489" cy="80433"/>
            </a:xfrm>
            <a:prstGeom prst="rect">
              <a:avLst/>
            </a:prstGeom>
          </p:spPr>
        </p:pic>
        <p:sp>
          <p:nvSpPr>
            <p:cNvPr id="33" name="자유형: 도형 32">
              <a:extLst>
                <a:ext uri="{FF2B5EF4-FFF2-40B4-BE49-F238E27FC236}">
                  <a16:creationId xmlns:a16="http://schemas.microsoft.com/office/drawing/2014/main" id="{37FB7E4B-87F3-4BC5-A469-335596B39832}"/>
                </a:ext>
              </a:extLst>
            </p:cNvPr>
            <p:cNvSpPr/>
            <p:nvPr/>
          </p:nvSpPr>
          <p:spPr>
            <a:xfrm>
              <a:off x="738407" y="5620898"/>
              <a:ext cx="154164" cy="154164"/>
            </a:xfrm>
            <a:custGeom>
              <a:avLst/>
              <a:gdLst>
                <a:gd name="connsiteX0" fmla="*/ 7144 w 219075"/>
                <a:gd name="connsiteY0" fmla="*/ 110966 h 219075"/>
                <a:gd name="connsiteX1" fmla="*/ 110966 w 219075"/>
                <a:gd name="connsiteY1" fmla="*/ 214789 h 219075"/>
                <a:gd name="connsiteX2" fmla="*/ 214789 w 219075"/>
                <a:gd name="connsiteY2" fmla="*/ 110966 h 219075"/>
                <a:gd name="connsiteX3" fmla="*/ 110966 w 219075"/>
                <a:gd name="connsiteY3" fmla="*/ 7144 h 219075"/>
                <a:gd name="connsiteX4" fmla="*/ 7144 w 219075"/>
                <a:gd name="connsiteY4" fmla="*/ 110966 h 219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9075" h="219075">
                  <a:moveTo>
                    <a:pt x="7144" y="110966"/>
                  </a:moveTo>
                  <a:cubicBezTo>
                    <a:pt x="7144" y="168307"/>
                    <a:pt x="53626" y="214789"/>
                    <a:pt x="110966" y="214789"/>
                  </a:cubicBezTo>
                  <a:cubicBezTo>
                    <a:pt x="168307" y="214789"/>
                    <a:pt x="214789" y="168307"/>
                    <a:pt x="214789" y="110966"/>
                  </a:cubicBezTo>
                  <a:cubicBezTo>
                    <a:pt x="214789" y="53626"/>
                    <a:pt x="168212" y="7144"/>
                    <a:pt x="110966" y="7144"/>
                  </a:cubicBezTo>
                  <a:cubicBezTo>
                    <a:pt x="53626" y="7144"/>
                    <a:pt x="7144" y="53626"/>
                    <a:pt x="7144" y="110966"/>
                  </a:cubicBezTo>
                  <a:close/>
                </a:path>
              </a:pathLst>
            </a:custGeom>
            <a:solidFill>
              <a:srgbClr val="23385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4" name="자유형: 도형 33">
              <a:extLst>
                <a:ext uri="{FF2B5EF4-FFF2-40B4-BE49-F238E27FC236}">
                  <a16:creationId xmlns:a16="http://schemas.microsoft.com/office/drawing/2014/main" id="{F31A4E41-0562-4B09-81C5-38A8B2A10BBB}"/>
                </a:ext>
              </a:extLst>
            </p:cNvPr>
            <p:cNvSpPr/>
            <p:nvPr/>
          </p:nvSpPr>
          <p:spPr>
            <a:xfrm>
              <a:off x="1216583" y="5620898"/>
              <a:ext cx="134056" cy="134056"/>
            </a:xfrm>
            <a:custGeom>
              <a:avLst/>
              <a:gdLst>
                <a:gd name="connsiteX0" fmla="*/ 7144 w 190500"/>
                <a:gd name="connsiteY0" fmla="*/ 95726 h 190500"/>
                <a:gd name="connsiteX1" fmla="*/ 95726 w 190500"/>
                <a:gd name="connsiteY1" fmla="*/ 184309 h 190500"/>
                <a:gd name="connsiteX2" fmla="*/ 184309 w 190500"/>
                <a:gd name="connsiteY2" fmla="*/ 95726 h 190500"/>
                <a:gd name="connsiteX3" fmla="*/ 95726 w 190500"/>
                <a:gd name="connsiteY3" fmla="*/ 7144 h 190500"/>
                <a:gd name="connsiteX4" fmla="*/ 7144 w 190500"/>
                <a:gd name="connsiteY4" fmla="*/ 95726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0" h="190500">
                  <a:moveTo>
                    <a:pt x="7144" y="95726"/>
                  </a:moveTo>
                  <a:cubicBezTo>
                    <a:pt x="7144" y="144685"/>
                    <a:pt x="46768" y="184309"/>
                    <a:pt x="95726" y="184309"/>
                  </a:cubicBezTo>
                  <a:cubicBezTo>
                    <a:pt x="144685" y="184309"/>
                    <a:pt x="184309" y="144685"/>
                    <a:pt x="184309" y="95726"/>
                  </a:cubicBezTo>
                  <a:cubicBezTo>
                    <a:pt x="184309" y="46768"/>
                    <a:pt x="144685" y="7144"/>
                    <a:pt x="95726" y="7144"/>
                  </a:cubicBezTo>
                  <a:cubicBezTo>
                    <a:pt x="46768" y="7144"/>
                    <a:pt x="7144" y="46768"/>
                    <a:pt x="7144" y="95726"/>
                  </a:cubicBezTo>
                  <a:close/>
                </a:path>
              </a:pathLst>
            </a:custGeom>
            <a:solidFill>
              <a:srgbClr val="23385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4AC53370-5F89-4903-88C1-B91E4D37158C}"/>
                </a:ext>
              </a:extLst>
            </p:cNvPr>
            <p:cNvSpPr/>
            <p:nvPr/>
          </p:nvSpPr>
          <p:spPr>
            <a:xfrm>
              <a:off x="1049818" y="5620898"/>
              <a:ext cx="127353" cy="254706"/>
            </a:xfrm>
            <a:custGeom>
              <a:avLst/>
              <a:gdLst>
                <a:gd name="connsiteX0" fmla="*/ 28384 w 180975"/>
                <a:gd name="connsiteY0" fmla="*/ 7144 h 361950"/>
                <a:gd name="connsiteX1" fmla="*/ 7144 w 180975"/>
                <a:gd name="connsiteY1" fmla="*/ 360521 h 361950"/>
                <a:gd name="connsiteX2" fmla="*/ 175927 w 180975"/>
                <a:gd name="connsiteY2" fmla="*/ 257747 h 361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0975" h="361950">
                  <a:moveTo>
                    <a:pt x="28384" y="7144"/>
                  </a:moveTo>
                  <a:lnTo>
                    <a:pt x="7144" y="360521"/>
                  </a:lnTo>
                  <a:lnTo>
                    <a:pt x="175927" y="257747"/>
                  </a:lnTo>
                  <a:close/>
                </a:path>
              </a:pathLst>
            </a:custGeom>
            <a:solidFill>
              <a:srgbClr val="DB729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pic>
        <p:nvPicPr>
          <p:cNvPr id="50" name="그래픽 49">
            <a:extLst>
              <a:ext uri="{FF2B5EF4-FFF2-40B4-BE49-F238E27FC236}">
                <a16:creationId xmlns:a16="http://schemas.microsoft.com/office/drawing/2014/main" id="{AC010F2A-C7B3-44CD-B0ED-518FAB5A1334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96DAC541-7B7A-43D3-8B79-37D633B846F1}">
                <asvg:svgBlip xmlns:asvg="http://schemas.microsoft.com/office/drawing/2016/SVG/main" xmlns="" r:embed="rId18"/>
              </a:ext>
            </a:extLst>
          </a:blip>
          <a:stretch>
            <a:fillRect/>
          </a:stretch>
        </p:blipFill>
        <p:spPr>
          <a:xfrm flipH="1">
            <a:off x="9450437" y="6169251"/>
            <a:ext cx="441365" cy="421303"/>
          </a:xfrm>
          <a:prstGeom prst="rect">
            <a:avLst/>
          </a:prstGeom>
        </p:spPr>
      </p:pic>
      <p:sp>
        <p:nvSpPr>
          <p:cNvPr id="51" name="그림 개체 틀 4">
            <a:extLst>
              <a:ext uri="{FF2B5EF4-FFF2-40B4-BE49-F238E27FC236}">
                <a16:creationId xmlns:a16="http://schemas.microsoft.com/office/drawing/2014/main" id="{91EC6D11-A494-4B58-BEBD-83F82B430A9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201520" y="1727200"/>
            <a:ext cx="2160968" cy="2167838"/>
          </a:xfrm>
          <a:prstGeom prst="round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wrap="square" lIns="90000" tIns="828000" anchor="ctr" anchorCtr="1"/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52" name="그림 개체 틀 4">
            <a:extLst>
              <a:ext uri="{FF2B5EF4-FFF2-40B4-BE49-F238E27FC236}">
                <a16:creationId xmlns:a16="http://schemas.microsoft.com/office/drawing/2014/main" id="{E0E5D921-6DF3-4902-A199-5CBBC72A4D4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744184" y="1727200"/>
            <a:ext cx="2160968" cy="2167838"/>
          </a:xfrm>
          <a:prstGeom prst="round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wrap="square" lIns="90000" tIns="828000" anchor="ctr" anchorCtr="1"/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53" name="그림 개체 틀 4">
            <a:extLst>
              <a:ext uri="{FF2B5EF4-FFF2-40B4-BE49-F238E27FC236}">
                <a16:creationId xmlns:a16="http://schemas.microsoft.com/office/drawing/2014/main" id="{43E662E6-89F2-4039-9A47-997D1F2DF26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286848" y="1727200"/>
            <a:ext cx="2160968" cy="2167838"/>
          </a:xfrm>
          <a:prstGeom prst="round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wrap="square" lIns="90000" tIns="828000" anchor="ctr" anchorCtr="1"/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54" name="그림 개체 틀 4">
            <a:extLst>
              <a:ext uri="{FF2B5EF4-FFF2-40B4-BE49-F238E27FC236}">
                <a16:creationId xmlns:a16="http://schemas.microsoft.com/office/drawing/2014/main" id="{56ADDAD9-C6C0-487E-8059-0288FAB1671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829512" y="1727200"/>
            <a:ext cx="2160968" cy="2167838"/>
          </a:xfrm>
          <a:prstGeom prst="round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wrap="square" lIns="90000" tIns="828000" anchor="ctr" anchorCtr="1"/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755631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hlinkClick r:id="rId2"/>
            <a:extLst>
              <a:ext uri="{FF2B5EF4-FFF2-40B4-BE49-F238E27FC236}">
                <a16:creationId xmlns:a16="http://schemas.microsoft.com/office/drawing/2014/main" id="{18391A64-485F-424B-B3B2-B1CB6E26B08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647236" y="7063924"/>
            <a:ext cx="2471738" cy="1905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0222388-ACFB-4C7D-92F6-B808C17D7B09}"/>
              </a:ext>
            </a:extLst>
          </p:cNvPr>
          <p:cNvSpPr txBox="1"/>
          <p:nvPr userDrawn="1"/>
        </p:nvSpPr>
        <p:spPr>
          <a:xfrm>
            <a:off x="4073025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그림 개체 틀 4">
            <a:extLst>
              <a:ext uri="{FF2B5EF4-FFF2-40B4-BE49-F238E27FC236}">
                <a16:creationId xmlns:a16="http://schemas.microsoft.com/office/drawing/2014/main" id="{44BE4D0E-95A0-4A09-94E3-07D3768E420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773662" y="1827027"/>
            <a:ext cx="2768600" cy="2768600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4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6" name="그림 개체 틀 4">
            <a:extLst>
              <a:ext uri="{FF2B5EF4-FFF2-40B4-BE49-F238E27FC236}">
                <a16:creationId xmlns:a16="http://schemas.microsoft.com/office/drawing/2014/main" id="{4E377B72-D427-44FB-AACD-67281A325EE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2649740" y="1827027"/>
            <a:ext cx="2768600" cy="2768600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4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7" name="그래픽 6">
            <a:extLst>
              <a:ext uri="{FF2B5EF4-FFF2-40B4-BE49-F238E27FC236}">
                <a16:creationId xmlns:a16="http://schemas.microsoft.com/office/drawing/2014/main" id="{D4CBBA25-F344-47E1-A1D8-31FCC1EE607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9236808" y="1"/>
            <a:ext cx="2955192" cy="1536700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9F9F50D2-DFB4-46C2-BF44-0126ACBC3BE3}"/>
              </a:ext>
            </a:extLst>
          </p:cNvPr>
          <p:cNvGrpSpPr/>
          <p:nvPr userDrawn="1"/>
        </p:nvGrpSpPr>
        <p:grpSpPr>
          <a:xfrm>
            <a:off x="10714404" y="664293"/>
            <a:ext cx="449879" cy="252832"/>
            <a:chOff x="10181167" y="904023"/>
            <a:chExt cx="612232" cy="344075"/>
          </a:xfrm>
        </p:grpSpPr>
        <p:pic>
          <p:nvPicPr>
            <p:cNvPr id="9" name="그래픽 8">
              <a:extLst>
                <a:ext uri="{FF2B5EF4-FFF2-40B4-BE49-F238E27FC236}">
                  <a16:creationId xmlns:a16="http://schemas.microsoft.com/office/drawing/2014/main" id="{D95228EA-BAA4-47D2-8E49-8BE6F40ED80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p:blipFill>
          <p:spPr>
            <a:xfrm>
              <a:off x="10384798" y="1167665"/>
              <a:ext cx="160867" cy="80433"/>
            </a:xfrm>
            <a:prstGeom prst="rect">
              <a:avLst/>
            </a:prstGeom>
          </p:spPr>
        </p:pic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id="{3EACE3F6-9182-43F7-9AB3-9CFB6BFF6C5D}"/>
                </a:ext>
              </a:extLst>
            </p:cNvPr>
            <p:cNvSpPr/>
            <p:nvPr userDrawn="1"/>
          </p:nvSpPr>
          <p:spPr>
            <a:xfrm flipH="1">
              <a:off x="10639235" y="904023"/>
              <a:ext cx="154164" cy="154164"/>
            </a:xfrm>
            <a:custGeom>
              <a:avLst/>
              <a:gdLst>
                <a:gd name="connsiteX0" fmla="*/ 7144 w 219075"/>
                <a:gd name="connsiteY0" fmla="*/ 110966 h 219075"/>
                <a:gd name="connsiteX1" fmla="*/ 110966 w 219075"/>
                <a:gd name="connsiteY1" fmla="*/ 214789 h 219075"/>
                <a:gd name="connsiteX2" fmla="*/ 214789 w 219075"/>
                <a:gd name="connsiteY2" fmla="*/ 110966 h 219075"/>
                <a:gd name="connsiteX3" fmla="*/ 110966 w 219075"/>
                <a:gd name="connsiteY3" fmla="*/ 7144 h 219075"/>
                <a:gd name="connsiteX4" fmla="*/ 7144 w 219075"/>
                <a:gd name="connsiteY4" fmla="*/ 110966 h 219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9075" h="219075">
                  <a:moveTo>
                    <a:pt x="7144" y="110966"/>
                  </a:moveTo>
                  <a:cubicBezTo>
                    <a:pt x="7144" y="168307"/>
                    <a:pt x="53626" y="214789"/>
                    <a:pt x="110966" y="214789"/>
                  </a:cubicBezTo>
                  <a:cubicBezTo>
                    <a:pt x="168307" y="214789"/>
                    <a:pt x="214789" y="168307"/>
                    <a:pt x="214789" y="110966"/>
                  </a:cubicBezTo>
                  <a:cubicBezTo>
                    <a:pt x="214789" y="53626"/>
                    <a:pt x="168212" y="7144"/>
                    <a:pt x="110966" y="7144"/>
                  </a:cubicBezTo>
                  <a:cubicBezTo>
                    <a:pt x="53626" y="7144"/>
                    <a:pt x="7144" y="53626"/>
                    <a:pt x="7144" y="110966"/>
                  </a:cubicBezTo>
                  <a:close/>
                </a:path>
              </a:pathLst>
            </a:custGeom>
            <a:solidFill>
              <a:srgbClr val="23385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" name="자유형: 도형 10">
              <a:extLst>
                <a:ext uri="{FF2B5EF4-FFF2-40B4-BE49-F238E27FC236}">
                  <a16:creationId xmlns:a16="http://schemas.microsoft.com/office/drawing/2014/main" id="{CE413AE6-4289-4EBB-A36E-BB5C908F0EC3}"/>
                </a:ext>
              </a:extLst>
            </p:cNvPr>
            <p:cNvSpPr/>
            <p:nvPr userDrawn="1"/>
          </p:nvSpPr>
          <p:spPr>
            <a:xfrm flipH="1">
              <a:off x="10181167" y="904023"/>
              <a:ext cx="134056" cy="134055"/>
            </a:xfrm>
            <a:custGeom>
              <a:avLst/>
              <a:gdLst>
                <a:gd name="connsiteX0" fmla="*/ 7144 w 190500"/>
                <a:gd name="connsiteY0" fmla="*/ 95726 h 190500"/>
                <a:gd name="connsiteX1" fmla="*/ 95726 w 190500"/>
                <a:gd name="connsiteY1" fmla="*/ 184309 h 190500"/>
                <a:gd name="connsiteX2" fmla="*/ 184309 w 190500"/>
                <a:gd name="connsiteY2" fmla="*/ 95726 h 190500"/>
                <a:gd name="connsiteX3" fmla="*/ 95726 w 190500"/>
                <a:gd name="connsiteY3" fmla="*/ 7144 h 190500"/>
                <a:gd name="connsiteX4" fmla="*/ 7144 w 190500"/>
                <a:gd name="connsiteY4" fmla="*/ 95726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0" h="190500">
                  <a:moveTo>
                    <a:pt x="7144" y="95726"/>
                  </a:moveTo>
                  <a:cubicBezTo>
                    <a:pt x="7144" y="144685"/>
                    <a:pt x="46768" y="184309"/>
                    <a:pt x="95726" y="184309"/>
                  </a:cubicBezTo>
                  <a:cubicBezTo>
                    <a:pt x="144685" y="184309"/>
                    <a:pt x="184309" y="144685"/>
                    <a:pt x="184309" y="95726"/>
                  </a:cubicBezTo>
                  <a:cubicBezTo>
                    <a:pt x="184309" y="46768"/>
                    <a:pt x="144685" y="7144"/>
                    <a:pt x="95726" y="7144"/>
                  </a:cubicBezTo>
                  <a:cubicBezTo>
                    <a:pt x="46768" y="7144"/>
                    <a:pt x="7144" y="46768"/>
                    <a:pt x="7144" y="95726"/>
                  </a:cubicBezTo>
                  <a:close/>
                </a:path>
              </a:pathLst>
            </a:custGeom>
            <a:solidFill>
              <a:srgbClr val="23385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3F2648F7-11EF-440D-9A28-0DBA0DBD299F}"/>
                </a:ext>
              </a:extLst>
            </p:cNvPr>
            <p:cNvSpPr/>
            <p:nvPr userDrawn="1"/>
          </p:nvSpPr>
          <p:spPr>
            <a:xfrm flipH="1">
              <a:off x="10354635" y="904023"/>
              <a:ext cx="127353" cy="254705"/>
            </a:xfrm>
            <a:custGeom>
              <a:avLst/>
              <a:gdLst>
                <a:gd name="connsiteX0" fmla="*/ 28384 w 180975"/>
                <a:gd name="connsiteY0" fmla="*/ 7144 h 361950"/>
                <a:gd name="connsiteX1" fmla="*/ 7144 w 180975"/>
                <a:gd name="connsiteY1" fmla="*/ 360521 h 361950"/>
                <a:gd name="connsiteX2" fmla="*/ 175927 w 180975"/>
                <a:gd name="connsiteY2" fmla="*/ 257747 h 361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0975" h="361950">
                  <a:moveTo>
                    <a:pt x="28384" y="7144"/>
                  </a:moveTo>
                  <a:lnTo>
                    <a:pt x="7144" y="360521"/>
                  </a:lnTo>
                  <a:lnTo>
                    <a:pt x="175927" y="257747"/>
                  </a:lnTo>
                  <a:close/>
                </a:path>
              </a:pathLst>
            </a:custGeom>
            <a:solidFill>
              <a:srgbClr val="F3D1D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pic>
        <p:nvPicPr>
          <p:cNvPr id="13" name="그래픽 12">
            <a:extLst>
              <a:ext uri="{FF2B5EF4-FFF2-40B4-BE49-F238E27FC236}">
                <a16:creationId xmlns:a16="http://schemas.microsoft.com/office/drawing/2014/main" id="{5A8DB3E3-4E99-4318-9A25-16B673DB791B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8657919" y="1"/>
            <a:ext cx="699914" cy="727910"/>
          </a:xfrm>
          <a:prstGeom prst="rect">
            <a:avLst/>
          </a:prstGeom>
        </p:spPr>
      </p:pic>
      <p:pic>
        <p:nvPicPr>
          <p:cNvPr id="14" name="그래픽 13">
            <a:extLst>
              <a:ext uri="{FF2B5EF4-FFF2-40B4-BE49-F238E27FC236}">
                <a16:creationId xmlns:a16="http://schemas.microsoft.com/office/drawing/2014/main" id="{D56C8896-0469-4F6B-949A-220FD7F5D67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rcRect r="50000"/>
          <a:stretch/>
        </p:blipFill>
        <p:spPr>
          <a:xfrm flipH="1">
            <a:off x="-1" y="5031225"/>
            <a:ext cx="1938761" cy="1826775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F8AB5521-B79B-4CDD-B460-63530EFCEC4F}"/>
              </a:ext>
            </a:extLst>
          </p:cNvPr>
          <p:cNvGrpSpPr/>
          <p:nvPr userDrawn="1"/>
        </p:nvGrpSpPr>
        <p:grpSpPr>
          <a:xfrm flipH="1">
            <a:off x="344205" y="5733528"/>
            <a:ext cx="445034" cy="274923"/>
            <a:chOff x="11117938" y="5334931"/>
            <a:chExt cx="605638" cy="374138"/>
          </a:xfrm>
        </p:grpSpPr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A36B7C4F-FEE7-4501-8338-114F445689FB}"/>
                </a:ext>
              </a:extLst>
            </p:cNvPr>
            <p:cNvSpPr/>
            <p:nvPr userDrawn="1"/>
          </p:nvSpPr>
          <p:spPr>
            <a:xfrm>
              <a:off x="11117938" y="5334931"/>
              <a:ext cx="133200" cy="133200"/>
            </a:xfrm>
            <a:custGeom>
              <a:avLst/>
              <a:gdLst>
                <a:gd name="connsiteX0" fmla="*/ 3289 w 142360"/>
                <a:gd name="connsiteY0" fmla="*/ 73823 h 142360"/>
                <a:gd name="connsiteX1" fmla="*/ 73823 w 142360"/>
                <a:gd name="connsiteY1" fmla="*/ 144356 h 142360"/>
                <a:gd name="connsiteX2" fmla="*/ 144356 w 142360"/>
                <a:gd name="connsiteY2" fmla="*/ 73823 h 142360"/>
                <a:gd name="connsiteX3" fmla="*/ 73823 w 142360"/>
                <a:gd name="connsiteY3" fmla="*/ 3289 h 142360"/>
                <a:gd name="connsiteX4" fmla="*/ 3289 w 142360"/>
                <a:gd name="connsiteY4" fmla="*/ 73823 h 142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360" h="142360">
                  <a:moveTo>
                    <a:pt x="3289" y="73823"/>
                  </a:moveTo>
                  <a:cubicBezTo>
                    <a:pt x="3289" y="112778"/>
                    <a:pt x="34868" y="144356"/>
                    <a:pt x="73823" y="144356"/>
                  </a:cubicBezTo>
                  <a:cubicBezTo>
                    <a:pt x="112778" y="144356"/>
                    <a:pt x="144356" y="112778"/>
                    <a:pt x="144356" y="73823"/>
                  </a:cubicBezTo>
                  <a:cubicBezTo>
                    <a:pt x="144356" y="34868"/>
                    <a:pt x="112713" y="3289"/>
                    <a:pt x="73823" y="3289"/>
                  </a:cubicBezTo>
                  <a:cubicBezTo>
                    <a:pt x="34868" y="3289"/>
                    <a:pt x="3289" y="34868"/>
                    <a:pt x="3289" y="73823"/>
                  </a:cubicBezTo>
                  <a:close/>
                </a:path>
              </a:pathLst>
            </a:custGeom>
            <a:solidFill>
              <a:srgbClr val="23385C"/>
            </a:solidFill>
            <a:ln w="64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" name="자유형: 도형 16">
              <a:extLst>
                <a:ext uri="{FF2B5EF4-FFF2-40B4-BE49-F238E27FC236}">
                  <a16:creationId xmlns:a16="http://schemas.microsoft.com/office/drawing/2014/main" id="{43B4158D-BEFE-47D0-9DB2-783F61511D25}"/>
                </a:ext>
              </a:extLst>
            </p:cNvPr>
            <p:cNvSpPr/>
            <p:nvPr userDrawn="1"/>
          </p:nvSpPr>
          <p:spPr>
            <a:xfrm>
              <a:off x="11579576" y="5334931"/>
              <a:ext cx="144000" cy="144000"/>
            </a:xfrm>
            <a:custGeom>
              <a:avLst/>
              <a:gdLst>
                <a:gd name="connsiteX0" fmla="*/ 3289 w 122947"/>
                <a:gd name="connsiteY0" fmla="*/ 63469 h 122948"/>
                <a:gd name="connsiteX1" fmla="*/ 63469 w 122947"/>
                <a:gd name="connsiteY1" fmla="*/ 123649 h 122948"/>
                <a:gd name="connsiteX2" fmla="*/ 123649 w 122947"/>
                <a:gd name="connsiteY2" fmla="*/ 63469 h 122948"/>
                <a:gd name="connsiteX3" fmla="*/ 63469 w 122947"/>
                <a:gd name="connsiteY3" fmla="*/ 3289 h 122948"/>
                <a:gd name="connsiteX4" fmla="*/ 3289 w 122947"/>
                <a:gd name="connsiteY4" fmla="*/ 63469 h 122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947" h="122948">
                  <a:moveTo>
                    <a:pt x="3289" y="63469"/>
                  </a:moveTo>
                  <a:cubicBezTo>
                    <a:pt x="3289" y="96730"/>
                    <a:pt x="30209" y="123649"/>
                    <a:pt x="63469" y="123649"/>
                  </a:cubicBezTo>
                  <a:cubicBezTo>
                    <a:pt x="96730" y="123649"/>
                    <a:pt x="123649" y="96730"/>
                    <a:pt x="123649" y="63469"/>
                  </a:cubicBezTo>
                  <a:cubicBezTo>
                    <a:pt x="123649" y="30209"/>
                    <a:pt x="96730" y="3289"/>
                    <a:pt x="63469" y="3289"/>
                  </a:cubicBezTo>
                  <a:cubicBezTo>
                    <a:pt x="30209" y="3289"/>
                    <a:pt x="3289" y="30209"/>
                    <a:pt x="3289" y="63469"/>
                  </a:cubicBezTo>
                  <a:close/>
                </a:path>
              </a:pathLst>
            </a:custGeom>
            <a:solidFill>
              <a:srgbClr val="23385C"/>
            </a:solidFill>
            <a:ln w="64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:a16="http://schemas.microsoft.com/office/drawing/2014/main" id="{0F000A7C-C11F-4600-B203-30073ACF83D3}"/>
                </a:ext>
              </a:extLst>
            </p:cNvPr>
            <p:cNvSpPr/>
            <p:nvPr userDrawn="1"/>
          </p:nvSpPr>
          <p:spPr>
            <a:xfrm>
              <a:off x="11356781" y="5334931"/>
              <a:ext cx="116477" cy="245896"/>
            </a:xfrm>
            <a:custGeom>
              <a:avLst/>
              <a:gdLst>
                <a:gd name="connsiteX0" fmla="*/ 65022 w 116477"/>
                <a:gd name="connsiteY0" fmla="*/ 3289 h 245896"/>
                <a:gd name="connsiteX1" fmla="*/ 3289 w 116477"/>
                <a:gd name="connsiteY1" fmla="*/ 243362 h 245896"/>
                <a:gd name="connsiteX2" fmla="*/ 117955 w 116477"/>
                <a:gd name="connsiteY2" fmla="*/ 243362 h 245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6477" h="245896">
                  <a:moveTo>
                    <a:pt x="65022" y="3289"/>
                  </a:moveTo>
                  <a:lnTo>
                    <a:pt x="3289" y="243362"/>
                  </a:lnTo>
                  <a:lnTo>
                    <a:pt x="117955" y="243362"/>
                  </a:lnTo>
                  <a:close/>
                </a:path>
              </a:pathLst>
            </a:custGeom>
            <a:solidFill>
              <a:srgbClr val="F4F1E9"/>
            </a:solidFill>
            <a:ln w="64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" name="그래픽 49">
              <a:extLst>
                <a:ext uri="{FF2B5EF4-FFF2-40B4-BE49-F238E27FC236}">
                  <a16:creationId xmlns:a16="http://schemas.microsoft.com/office/drawing/2014/main" id="{AD83F1F4-314C-48DB-B80C-C3DCE947106A}"/>
                </a:ext>
              </a:extLst>
            </p:cNvPr>
            <p:cNvSpPr/>
            <p:nvPr/>
          </p:nvSpPr>
          <p:spPr>
            <a:xfrm rot="990370">
              <a:off x="11260253" y="5556669"/>
              <a:ext cx="304800" cy="152400"/>
            </a:xfrm>
            <a:custGeom>
              <a:avLst/>
              <a:gdLst>
                <a:gd name="connsiteX0" fmla="*/ 32751 w 304800"/>
                <a:gd name="connsiteY0" fmla="*/ 142418 h 152400"/>
                <a:gd name="connsiteX1" fmla="*/ 290497 w 304800"/>
                <a:gd name="connsiteY1" fmla="*/ 67265 h 152400"/>
                <a:gd name="connsiteX2" fmla="*/ 290497 w 304800"/>
                <a:gd name="connsiteY2" fmla="*/ 17259 h 152400"/>
                <a:gd name="connsiteX3" fmla="*/ 240491 w 304800"/>
                <a:gd name="connsiteY3" fmla="*/ 17259 h 152400"/>
                <a:gd name="connsiteX4" fmla="*/ 219346 w 304800"/>
                <a:gd name="connsiteY4" fmla="*/ 36785 h 152400"/>
                <a:gd name="connsiteX5" fmla="*/ 218488 w 304800"/>
                <a:gd name="connsiteY5" fmla="*/ 37452 h 152400"/>
                <a:gd name="connsiteX6" fmla="*/ 213059 w 304800"/>
                <a:gd name="connsiteY6" fmla="*/ 41357 h 152400"/>
                <a:gd name="connsiteX7" fmla="*/ 200296 w 304800"/>
                <a:gd name="connsiteY7" fmla="*/ 49644 h 152400"/>
                <a:gd name="connsiteX8" fmla="*/ 174769 w 304800"/>
                <a:gd name="connsiteY8" fmla="*/ 62884 h 152400"/>
                <a:gd name="connsiteX9" fmla="*/ 173816 w 304800"/>
                <a:gd name="connsiteY9" fmla="*/ 63265 h 152400"/>
                <a:gd name="connsiteX10" fmla="*/ 167530 w 304800"/>
                <a:gd name="connsiteY10" fmla="*/ 65646 h 152400"/>
                <a:gd name="connsiteX11" fmla="*/ 153052 w 304800"/>
                <a:gd name="connsiteY11" fmla="*/ 70409 h 152400"/>
                <a:gd name="connsiteX12" fmla="*/ 126667 w 304800"/>
                <a:gd name="connsiteY12" fmla="*/ 76600 h 152400"/>
                <a:gd name="connsiteX13" fmla="*/ 121429 w 304800"/>
                <a:gd name="connsiteY13" fmla="*/ 77648 h 152400"/>
                <a:gd name="connsiteX14" fmla="*/ 117714 w 304800"/>
                <a:gd name="connsiteY14" fmla="*/ 78029 h 152400"/>
                <a:gd name="connsiteX15" fmla="*/ 104188 w 304800"/>
                <a:gd name="connsiteY15" fmla="*/ 78981 h 152400"/>
                <a:gd name="connsiteX16" fmla="*/ 75518 w 304800"/>
                <a:gd name="connsiteY16" fmla="*/ 78410 h 152400"/>
                <a:gd name="connsiteX17" fmla="*/ 68755 w 304800"/>
                <a:gd name="connsiteY17" fmla="*/ 77648 h 152400"/>
                <a:gd name="connsiteX18" fmla="*/ 66469 w 304800"/>
                <a:gd name="connsiteY18" fmla="*/ 77267 h 152400"/>
                <a:gd name="connsiteX19" fmla="*/ 51515 w 304800"/>
                <a:gd name="connsiteY19" fmla="*/ 74219 h 152400"/>
                <a:gd name="connsiteX20" fmla="*/ 8081 w 304800"/>
                <a:gd name="connsiteY20" fmla="*/ 98889 h 152400"/>
                <a:gd name="connsiteX21" fmla="*/ 32751 w 304800"/>
                <a:gd name="connsiteY21" fmla="*/ 142418 h 152400"/>
                <a:gd name="connsiteX22" fmla="*/ 32751 w 304800"/>
                <a:gd name="connsiteY22" fmla="*/ 142418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4800" h="152400">
                  <a:moveTo>
                    <a:pt x="32751" y="142418"/>
                  </a:moveTo>
                  <a:cubicBezTo>
                    <a:pt x="124667" y="163849"/>
                    <a:pt x="224775" y="135560"/>
                    <a:pt x="290497" y="67265"/>
                  </a:cubicBezTo>
                  <a:cubicBezTo>
                    <a:pt x="303356" y="53930"/>
                    <a:pt x="304785" y="30308"/>
                    <a:pt x="290497" y="17259"/>
                  </a:cubicBezTo>
                  <a:cubicBezTo>
                    <a:pt x="276591" y="4496"/>
                    <a:pt x="254207" y="3067"/>
                    <a:pt x="240491" y="17259"/>
                  </a:cubicBezTo>
                  <a:cubicBezTo>
                    <a:pt x="233824" y="24212"/>
                    <a:pt x="226775" y="30689"/>
                    <a:pt x="219346" y="36785"/>
                  </a:cubicBezTo>
                  <a:cubicBezTo>
                    <a:pt x="214964" y="40405"/>
                    <a:pt x="223060" y="34118"/>
                    <a:pt x="218488" y="37452"/>
                  </a:cubicBezTo>
                  <a:cubicBezTo>
                    <a:pt x="216679" y="38786"/>
                    <a:pt x="214869" y="40119"/>
                    <a:pt x="213059" y="41357"/>
                  </a:cubicBezTo>
                  <a:cubicBezTo>
                    <a:pt x="208868" y="44215"/>
                    <a:pt x="204677" y="46977"/>
                    <a:pt x="200296" y="49644"/>
                  </a:cubicBezTo>
                  <a:cubicBezTo>
                    <a:pt x="192104" y="54597"/>
                    <a:pt x="183532" y="58979"/>
                    <a:pt x="174769" y="62884"/>
                  </a:cubicBezTo>
                  <a:cubicBezTo>
                    <a:pt x="169530" y="65265"/>
                    <a:pt x="179245" y="61169"/>
                    <a:pt x="173816" y="63265"/>
                  </a:cubicBezTo>
                  <a:cubicBezTo>
                    <a:pt x="171721" y="64122"/>
                    <a:pt x="169625" y="64884"/>
                    <a:pt x="167530" y="65646"/>
                  </a:cubicBezTo>
                  <a:cubicBezTo>
                    <a:pt x="162767" y="67361"/>
                    <a:pt x="157909" y="68980"/>
                    <a:pt x="153052" y="70409"/>
                  </a:cubicBezTo>
                  <a:cubicBezTo>
                    <a:pt x="144384" y="72980"/>
                    <a:pt x="135621" y="75076"/>
                    <a:pt x="126667" y="76600"/>
                  </a:cubicBezTo>
                  <a:cubicBezTo>
                    <a:pt x="125905" y="76886"/>
                    <a:pt x="117142" y="78219"/>
                    <a:pt x="121429" y="77648"/>
                  </a:cubicBezTo>
                  <a:cubicBezTo>
                    <a:pt x="125143" y="77171"/>
                    <a:pt x="118381" y="77933"/>
                    <a:pt x="117714" y="78029"/>
                  </a:cubicBezTo>
                  <a:cubicBezTo>
                    <a:pt x="113237" y="78505"/>
                    <a:pt x="108760" y="78791"/>
                    <a:pt x="104188" y="78981"/>
                  </a:cubicBezTo>
                  <a:cubicBezTo>
                    <a:pt x="94663" y="79362"/>
                    <a:pt x="85043" y="79172"/>
                    <a:pt x="75518" y="78410"/>
                  </a:cubicBezTo>
                  <a:cubicBezTo>
                    <a:pt x="73232" y="78124"/>
                    <a:pt x="71041" y="77933"/>
                    <a:pt x="68755" y="77648"/>
                  </a:cubicBezTo>
                  <a:cubicBezTo>
                    <a:pt x="73994" y="78219"/>
                    <a:pt x="68946" y="77648"/>
                    <a:pt x="66469" y="77267"/>
                  </a:cubicBezTo>
                  <a:cubicBezTo>
                    <a:pt x="61421" y="76409"/>
                    <a:pt x="56468" y="75362"/>
                    <a:pt x="51515" y="74219"/>
                  </a:cubicBezTo>
                  <a:cubicBezTo>
                    <a:pt x="33608" y="70028"/>
                    <a:pt x="12463" y="79839"/>
                    <a:pt x="8081" y="98889"/>
                  </a:cubicBezTo>
                  <a:cubicBezTo>
                    <a:pt x="3985" y="116986"/>
                    <a:pt x="13510" y="137941"/>
                    <a:pt x="32751" y="142418"/>
                  </a:cubicBezTo>
                  <a:lnTo>
                    <a:pt x="32751" y="142418"/>
                  </a:lnTo>
                  <a:close/>
                </a:path>
              </a:pathLst>
            </a:custGeom>
            <a:solidFill>
              <a:srgbClr val="23385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20" name="자유형: 도형 19">
            <a:extLst>
              <a:ext uri="{FF2B5EF4-FFF2-40B4-BE49-F238E27FC236}">
                <a16:creationId xmlns:a16="http://schemas.microsoft.com/office/drawing/2014/main" id="{F9E8F0E0-A7D6-44C0-BA46-9438F7633271}"/>
              </a:ext>
            </a:extLst>
          </p:cNvPr>
          <p:cNvSpPr/>
          <p:nvPr userDrawn="1"/>
        </p:nvSpPr>
        <p:spPr>
          <a:xfrm>
            <a:off x="2008961" y="6280660"/>
            <a:ext cx="369870" cy="359874"/>
          </a:xfrm>
          <a:custGeom>
            <a:avLst/>
            <a:gdLst>
              <a:gd name="connsiteX0" fmla="*/ 36842 w 639626"/>
              <a:gd name="connsiteY0" fmla="*/ 394571 h 622338"/>
              <a:gd name="connsiteX1" fmla="*/ 617000 w 639626"/>
              <a:gd name="connsiteY1" fmla="*/ 322484 h 622338"/>
              <a:gd name="connsiteX2" fmla="*/ 415950 w 639626"/>
              <a:gd name="connsiteY2" fmla="*/ 23415 h 622338"/>
              <a:gd name="connsiteX3" fmla="*/ 424593 w 639626"/>
              <a:gd name="connsiteY3" fmla="*/ 349624 h 622338"/>
              <a:gd name="connsiteX4" fmla="*/ 234607 w 639626"/>
              <a:gd name="connsiteY4" fmla="*/ 53322 h 622338"/>
              <a:gd name="connsiteX5" fmla="*/ 250338 w 639626"/>
              <a:gd name="connsiteY5" fmla="*/ 411858 h 622338"/>
              <a:gd name="connsiteX6" fmla="*/ 44621 w 639626"/>
              <a:gd name="connsiteY6" fmla="*/ 196460 h 622338"/>
              <a:gd name="connsiteX7" fmla="*/ 36842 w 639626"/>
              <a:gd name="connsiteY7" fmla="*/ 394571 h 622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39626" h="622338">
                <a:moveTo>
                  <a:pt x="36842" y="394571"/>
                </a:moveTo>
                <a:cubicBezTo>
                  <a:pt x="113251" y="704012"/>
                  <a:pt x="663330" y="684823"/>
                  <a:pt x="617000" y="322484"/>
                </a:cubicBezTo>
                <a:cubicBezTo>
                  <a:pt x="601269" y="199917"/>
                  <a:pt x="515870" y="96021"/>
                  <a:pt x="415950" y="23415"/>
                </a:cubicBezTo>
                <a:cubicBezTo>
                  <a:pt x="399700" y="131460"/>
                  <a:pt x="402639" y="242444"/>
                  <a:pt x="424593" y="349624"/>
                </a:cubicBezTo>
                <a:cubicBezTo>
                  <a:pt x="369966" y="245728"/>
                  <a:pt x="306176" y="146327"/>
                  <a:pt x="234607" y="53322"/>
                </a:cubicBezTo>
                <a:cubicBezTo>
                  <a:pt x="232360" y="172949"/>
                  <a:pt x="237546" y="292750"/>
                  <a:pt x="250338" y="411858"/>
                </a:cubicBezTo>
                <a:cubicBezTo>
                  <a:pt x="201416" y="349452"/>
                  <a:pt x="125698" y="202510"/>
                  <a:pt x="44621" y="196460"/>
                </a:cubicBezTo>
                <a:cubicBezTo>
                  <a:pt x="14714" y="258521"/>
                  <a:pt x="20592" y="328361"/>
                  <a:pt x="36842" y="394571"/>
                </a:cubicBezTo>
                <a:close/>
              </a:path>
            </a:pathLst>
          </a:custGeom>
          <a:solidFill>
            <a:srgbClr val="FFD636"/>
          </a:solidFill>
          <a:ln w="17202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1" name="자유형: 도형 20">
            <a:extLst>
              <a:ext uri="{FF2B5EF4-FFF2-40B4-BE49-F238E27FC236}">
                <a16:creationId xmlns:a16="http://schemas.microsoft.com/office/drawing/2014/main" id="{36AF4086-043A-4F94-A6AB-2CE780F1A897}"/>
              </a:ext>
            </a:extLst>
          </p:cNvPr>
          <p:cNvSpPr/>
          <p:nvPr userDrawn="1"/>
        </p:nvSpPr>
        <p:spPr>
          <a:xfrm>
            <a:off x="1682759" y="6199589"/>
            <a:ext cx="249913" cy="259909"/>
          </a:xfrm>
          <a:custGeom>
            <a:avLst/>
            <a:gdLst>
              <a:gd name="connsiteX0" fmla="*/ 51391 w 432179"/>
              <a:gd name="connsiteY0" fmla="*/ 112444 h 449466"/>
              <a:gd name="connsiteX1" fmla="*/ 357720 w 432179"/>
              <a:gd name="connsiteY1" fmla="*/ 361207 h 449466"/>
              <a:gd name="connsiteX2" fmla="*/ 409236 w 432179"/>
              <a:gd name="connsiteY2" fmla="*/ 123508 h 449466"/>
              <a:gd name="connsiteX3" fmla="*/ 254515 w 432179"/>
              <a:gd name="connsiteY3" fmla="*/ 280130 h 449466"/>
              <a:gd name="connsiteX4" fmla="*/ 309834 w 432179"/>
              <a:gd name="connsiteY4" fmla="*/ 49000 h 449466"/>
              <a:gd name="connsiteX5" fmla="*/ 142667 w 432179"/>
              <a:gd name="connsiteY5" fmla="*/ 224292 h 449466"/>
              <a:gd name="connsiteX6" fmla="*/ 151311 w 432179"/>
              <a:gd name="connsiteY6" fmla="*/ 23415 h 449466"/>
              <a:gd name="connsiteX7" fmla="*/ 51391 w 432179"/>
              <a:gd name="connsiteY7" fmla="*/ 112444 h 449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32179" h="449466">
                <a:moveTo>
                  <a:pt x="51391" y="112444"/>
                </a:moveTo>
                <a:cubicBezTo>
                  <a:pt x="-63569" y="294305"/>
                  <a:pt x="202999" y="553095"/>
                  <a:pt x="357720" y="361207"/>
                </a:cubicBezTo>
                <a:cubicBezTo>
                  <a:pt x="410100" y="296207"/>
                  <a:pt x="420645" y="206141"/>
                  <a:pt x="409236" y="123508"/>
                </a:cubicBezTo>
                <a:cubicBezTo>
                  <a:pt x="349076" y="166207"/>
                  <a:pt x="296350" y="219452"/>
                  <a:pt x="254515" y="280130"/>
                </a:cubicBezTo>
                <a:cubicBezTo>
                  <a:pt x="279582" y="204931"/>
                  <a:pt x="298079" y="127484"/>
                  <a:pt x="309834" y="49000"/>
                </a:cubicBezTo>
                <a:cubicBezTo>
                  <a:pt x="250539" y="103973"/>
                  <a:pt x="194702" y="162404"/>
                  <a:pt x="142667" y="224292"/>
                </a:cubicBezTo>
                <a:cubicBezTo>
                  <a:pt x="150101" y="171221"/>
                  <a:pt x="186231" y="65769"/>
                  <a:pt x="151311" y="23415"/>
                </a:cubicBezTo>
                <a:cubicBezTo>
                  <a:pt x="107228" y="38109"/>
                  <a:pt x="75939" y="73548"/>
                  <a:pt x="51391" y="112444"/>
                </a:cubicBezTo>
                <a:close/>
              </a:path>
            </a:pathLst>
          </a:custGeom>
          <a:solidFill>
            <a:srgbClr val="FFD636"/>
          </a:solidFill>
          <a:ln w="17202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9954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hlinkClick r:id="rId2"/>
            <a:extLst>
              <a:ext uri="{FF2B5EF4-FFF2-40B4-BE49-F238E27FC236}">
                <a16:creationId xmlns:a16="http://schemas.microsoft.com/office/drawing/2014/main" id="{18391A64-485F-424B-B3B2-B1CB6E26B08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647236" y="7063924"/>
            <a:ext cx="2471738" cy="1905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0222388-ACFB-4C7D-92F6-B808C17D7B09}"/>
              </a:ext>
            </a:extLst>
          </p:cNvPr>
          <p:cNvSpPr txBox="1"/>
          <p:nvPr userDrawn="1"/>
        </p:nvSpPr>
        <p:spPr>
          <a:xfrm>
            <a:off x="4073025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그림 개체 틀 12">
            <a:extLst>
              <a:ext uri="{FF2B5EF4-FFF2-40B4-BE49-F238E27FC236}">
                <a16:creationId xmlns:a16="http://schemas.microsoft.com/office/drawing/2014/main" id="{E9BC708B-0056-4C4A-98F2-02790BBA6CD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806360" y="1523953"/>
            <a:ext cx="2381600" cy="3810002"/>
          </a:xfrm>
          <a:prstGeom prst="roundRect">
            <a:avLst>
              <a:gd name="adj" fmla="val 7267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0" marR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/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6" name="그림 개체 틀 12">
            <a:extLst>
              <a:ext uri="{FF2B5EF4-FFF2-40B4-BE49-F238E27FC236}">
                <a16:creationId xmlns:a16="http://schemas.microsoft.com/office/drawing/2014/main" id="{559845F3-F027-4D42-9611-EC98D667508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426991" y="1523953"/>
            <a:ext cx="2381600" cy="3810002"/>
          </a:xfrm>
          <a:prstGeom prst="roundRect">
            <a:avLst>
              <a:gd name="adj" fmla="val 7267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0" marR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/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7" name="그림 개체 틀 12">
            <a:extLst>
              <a:ext uri="{FF2B5EF4-FFF2-40B4-BE49-F238E27FC236}">
                <a16:creationId xmlns:a16="http://schemas.microsoft.com/office/drawing/2014/main" id="{52493428-1B48-4689-B0C9-E4197AF727AF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047622" y="1523953"/>
            <a:ext cx="2381600" cy="3810002"/>
          </a:xfrm>
          <a:prstGeom prst="roundRect">
            <a:avLst>
              <a:gd name="adj" fmla="val 7267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0" marR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/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EEFC7E4C-E032-4AA4-A495-8CE83C39196F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1837614" y="5007052"/>
            <a:ext cx="695325" cy="1533525"/>
          </a:xfrm>
          <a:prstGeom prst="rect">
            <a:avLst/>
          </a:prstGeom>
        </p:spPr>
      </p:pic>
      <p:pic>
        <p:nvPicPr>
          <p:cNvPr id="9" name="그래픽 8">
            <a:extLst>
              <a:ext uri="{FF2B5EF4-FFF2-40B4-BE49-F238E27FC236}">
                <a16:creationId xmlns:a16="http://schemas.microsoft.com/office/drawing/2014/main" id="{64058F29-F956-4716-9CE0-01348691EAB5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8559800" y="3895674"/>
            <a:ext cx="3632199" cy="2962326"/>
          </a:xfrm>
          <a:prstGeom prst="rect">
            <a:avLst/>
          </a:prstGeom>
        </p:spPr>
      </p:pic>
      <p:pic>
        <p:nvPicPr>
          <p:cNvPr id="10" name="그래픽 9">
            <a:extLst>
              <a:ext uri="{FF2B5EF4-FFF2-40B4-BE49-F238E27FC236}">
                <a16:creationId xmlns:a16="http://schemas.microsoft.com/office/drawing/2014/main" id="{C609D2B7-F589-457E-A95E-FDA9491875AF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 flipH="1">
            <a:off x="0" y="3895674"/>
            <a:ext cx="3632199" cy="2962326"/>
          </a:xfrm>
          <a:prstGeom prst="rect">
            <a:avLst/>
          </a:prstGeom>
        </p:spPr>
      </p:pic>
      <p:pic>
        <p:nvPicPr>
          <p:cNvPr id="11" name="그래픽 10">
            <a:extLst>
              <a:ext uri="{FF2B5EF4-FFF2-40B4-BE49-F238E27FC236}">
                <a16:creationId xmlns:a16="http://schemas.microsoft.com/office/drawing/2014/main" id="{CBDC10EC-25DF-48A1-B8DD-7E9DE1C67A28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 rot="10349511">
            <a:off x="9376223" y="5835563"/>
            <a:ext cx="974544" cy="448600"/>
          </a:xfrm>
          <a:prstGeom prst="rect">
            <a:avLst/>
          </a:prstGeom>
        </p:spPr>
      </p:pic>
      <p:pic>
        <p:nvPicPr>
          <p:cNvPr id="12" name="그래픽 11">
            <a:extLst>
              <a:ext uri="{FF2B5EF4-FFF2-40B4-BE49-F238E27FC236}">
                <a16:creationId xmlns:a16="http://schemas.microsoft.com/office/drawing/2014/main" id="{CE11B6E8-DE4B-435A-9988-0A537452EB58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3209572" y="6045873"/>
            <a:ext cx="628650" cy="60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9598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hlinkClick r:id="rId2"/>
            <a:extLst>
              <a:ext uri="{FF2B5EF4-FFF2-40B4-BE49-F238E27FC236}">
                <a16:creationId xmlns:a16="http://schemas.microsoft.com/office/drawing/2014/main" id="{18391A64-485F-424B-B3B2-B1CB6E26B08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647236" y="7063924"/>
            <a:ext cx="2471738" cy="1905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0222388-ACFB-4C7D-92F6-B808C17D7B09}"/>
              </a:ext>
            </a:extLst>
          </p:cNvPr>
          <p:cNvSpPr txBox="1"/>
          <p:nvPr userDrawn="1"/>
        </p:nvSpPr>
        <p:spPr>
          <a:xfrm>
            <a:off x="4073025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그래픽 4">
            <a:extLst>
              <a:ext uri="{FF2B5EF4-FFF2-40B4-BE49-F238E27FC236}">
                <a16:creationId xmlns:a16="http://schemas.microsoft.com/office/drawing/2014/main" id="{4E824F4A-0278-4BFF-91A0-10F90BB0F84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1837614" y="5007052"/>
            <a:ext cx="695325" cy="1533525"/>
          </a:xfrm>
          <a:prstGeom prst="rect">
            <a:avLst/>
          </a:prstGeom>
        </p:spPr>
      </p:pic>
      <p:pic>
        <p:nvPicPr>
          <p:cNvPr id="6" name="그래픽 5">
            <a:extLst>
              <a:ext uri="{FF2B5EF4-FFF2-40B4-BE49-F238E27FC236}">
                <a16:creationId xmlns:a16="http://schemas.microsoft.com/office/drawing/2014/main" id="{EC9855E8-F09A-4B1A-B7FE-95011D0DC3AB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 flipH="1">
            <a:off x="0" y="3895674"/>
            <a:ext cx="3632199" cy="2962326"/>
          </a:xfrm>
          <a:prstGeom prst="rect">
            <a:avLst/>
          </a:prstGeom>
        </p:spPr>
      </p:pic>
      <p:pic>
        <p:nvPicPr>
          <p:cNvPr id="7" name="그래픽 6">
            <a:extLst>
              <a:ext uri="{FF2B5EF4-FFF2-40B4-BE49-F238E27FC236}">
                <a16:creationId xmlns:a16="http://schemas.microsoft.com/office/drawing/2014/main" id="{C064E016-6DA8-4C42-97EA-84D6A86BAFA5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3209572" y="6045873"/>
            <a:ext cx="628650" cy="600075"/>
          </a:xfrm>
          <a:prstGeom prst="rect">
            <a:avLst/>
          </a:prstGeom>
        </p:spPr>
      </p:pic>
      <p:pic>
        <p:nvPicPr>
          <p:cNvPr id="8" name="그래픽 7">
            <a:extLst>
              <a:ext uri="{FF2B5EF4-FFF2-40B4-BE49-F238E27FC236}">
                <a16:creationId xmlns:a16="http://schemas.microsoft.com/office/drawing/2014/main" id="{9AE172F3-7F2E-4386-993B-0A49A8DA6295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 flipV="1">
            <a:off x="9435780" y="0"/>
            <a:ext cx="2756219" cy="2247900"/>
          </a:xfrm>
          <a:prstGeom prst="rect">
            <a:avLst/>
          </a:prstGeom>
        </p:spPr>
      </p:pic>
      <p:pic>
        <p:nvPicPr>
          <p:cNvPr id="9" name="그래픽 8">
            <a:extLst>
              <a:ext uri="{FF2B5EF4-FFF2-40B4-BE49-F238E27FC236}">
                <a16:creationId xmlns:a16="http://schemas.microsoft.com/office/drawing/2014/main" id="{BB4360AB-2C1D-4797-A1A5-3DD6D42763E6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 rot="11250489" flipV="1">
            <a:off x="10055306" y="435444"/>
            <a:ext cx="739513" cy="340411"/>
          </a:xfrm>
          <a:prstGeom prst="rect">
            <a:avLst/>
          </a:prstGeom>
        </p:spPr>
      </p:pic>
      <p:sp>
        <p:nvSpPr>
          <p:cNvPr id="10" name="그림 개체 틀 11">
            <a:extLst>
              <a:ext uri="{FF2B5EF4-FFF2-40B4-BE49-F238E27FC236}">
                <a16:creationId xmlns:a16="http://schemas.microsoft.com/office/drawing/2014/main" id="{378EB082-91BB-49CA-B2D9-B28451A96BE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041389" y="1223017"/>
            <a:ext cx="2179320" cy="4714876"/>
          </a:xfrm>
          <a:prstGeom prst="roundRect">
            <a:avLst>
              <a:gd name="adj" fmla="val 7322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>
              <a:defRPr lang="ko-KR" altLang="en-US" sz="2000" dirty="0"/>
            </a:lvl1pPr>
          </a:lstStyle>
          <a:p>
            <a:pPr marR="0" lvl="0" fontAlgn="auto">
              <a:spcAft>
                <a:spcPts val="0"/>
              </a:spcAft>
              <a:buClrTx/>
              <a:buSzTx/>
              <a:tabLst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349951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hlinkClick r:id="rId2"/>
            <a:extLst>
              <a:ext uri="{FF2B5EF4-FFF2-40B4-BE49-F238E27FC236}">
                <a16:creationId xmlns:a16="http://schemas.microsoft.com/office/drawing/2014/main" id="{18391A64-485F-424B-B3B2-B1CB6E26B08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647236" y="7063924"/>
            <a:ext cx="2471738" cy="1905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0222388-ACFB-4C7D-92F6-B808C17D7B09}"/>
              </a:ext>
            </a:extLst>
          </p:cNvPr>
          <p:cNvSpPr txBox="1"/>
          <p:nvPr userDrawn="1"/>
        </p:nvSpPr>
        <p:spPr>
          <a:xfrm>
            <a:off x="4073025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그래픽 12">
            <a:extLst>
              <a:ext uri="{FF2B5EF4-FFF2-40B4-BE49-F238E27FC236}">
                <a16:creationId xmlns:a16="http://schemas.microsoft.com/office/drawing/2014/main" id="{D25C25B1-5F52-4DA3-BAA2-B9DD02166C2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 r="50000"/>
          <a:stretch/>
        </p:blipFill>
        <p:spPr>
          <a:xfrm flipH="1">
            <a:off x="-1" y="4279901"/>
            <a:ext cx="2736144" cy="2578100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7238EA6C-F5DD-4AB8-8541-D9B5192ACC01}"/>
              </a:ext>
            </a:extLst>
          </p:cNvPr>
          <p:cNvGrpSpPr/>
          <p:nvPr userDrawn="1"/>
        </p:nvGrpSpPr>
        <p:grpSpPr>
          <a:xfrm flipH="1">
            <a:off x="485772" y="5271051"/>
            <a:ext cx="628070" cy="387995"/>
            <a:chOff x="11117938" y="5334931"/>
            <a:chExt cx="605638" cy="374138"/>
          </a:xfrm>
        </p:grpSpPr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B094D344-95F1-4DD9-B968-268E2B769522}"/>
                </a:ext>
              </a:extLst>
            </p:cNvPr>
            <p:cNvSpPr/>
            <p:nvPr userDrawn="1"/>
          </p:nvSpPr>
          <p:spPr>
            <a:xfrm>
              <a:off x="11117938" y="5334931"/>
              <a:ext cx="133200" cy="133200"/>
            </a:xfrm>
            <a:custGeom>
              <a:avLst/>
              <a:gdLst>
                <a:gd name="connsiteX0" fmla="*/ 3289 w 142360"/>
                <a:gd name="connsiteY0" fmla="*/ 73823 h 142360"/>
                <a:gd name="connsiteX1" fmla="*/ 73823 w 142360"/>
                <a:gd name="connsiteY1" fmla="*/ 144356 h 142360"/>
                <a:gd name="connsiteX2" fmla="*/ 144356 w 142360"/>
                <a:gd name="connsiteY2" fmla="*/ 73823 h 142360"/>
                <a:gd name="connsiteX3" fmla="*/ 73823 w 142360"/>
                <a:gd name="connsiteY3" fmla="*/ 3289 h 142360"/>
                <a:gd name="connsiteX4" fmla="*/ 3289 w 142360"/>
                <a:gd name="connsiteY4" fmla="*/ 73823 h 142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360" h="142360">
                  <a:moveTo>
                    <a:pt x="3289" y="73823"/>
                  </a:moveTo>
                  <a:cubicBezTo>
                    <a:pt x="3289" y="112778"/>
                    <a:pt x="34868" y="144356"/>
                    <a:pt x="73823" y="144356"/>
                  </a:cubicBezTo>
                  <a:cubicBezTo>
                    <a:pt x="112778" y="144356"/>
                    <a:pt x="144356" y="112778"/>
                    <a:pt x="144356" y="73823"/>
                  </a:cubicBezTo>
                  <a:cubicBezTo>
                    <a:pt x="144356" y="34868"/>
                    <a:pt x="112713" y="3289"/>
                    <a:pt x="73823" y="3289"/>
                  </a:cubicBezTo>
                  <a:cubicBezTo>
                    <a:pt x="34868" y="3289"/>
                    <a:pt x="3289" y="34868"/>
                    <a:pt x="3289" y="73823"/>
                  </a:cubicBezTo>
                  <a:close/>
                </a:path>
              </a:pathLst>
            </a:custGeom>
            <a:solidFill>
              <a:srgbClr val="23385C"/>
            </a:solidFill>
            <a:ln w="64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E0919C28-AD34-42A1-9E7D-77DE44E5636F}"/>
                </a:ext>
              </a:extLst>
            </p:cNvPr>
            <p:cNvSpPr/>
            <p:nvPr userDrawn="1"/>
          </p:nvSpPr>
          <p:spPr>
            <a:xfrm>
              <a:off x="11579576" y="5334931"/>
              <a:ext cx="144000" cy="144000"/>
            </a:xfrm>
            <a:custGeom>
              <a:avLst/>
              <a:gdLst>
                <a:gd name="connsiteX0" fmla="*/ 3289 w 122947"/>
                <a:gd name="connsiteY0" fmla="*/ 63469 h 122948"/>
                <a:gd name="connsiteX1" fmla="*/ 63469 w 122947"/>
                <a:gd name="connsiteY1" fmla="*/ 123649 h 122948"/>
                <a:gd name="connsiteX2" fmla="*/ 123649 w 122947"/>
                <a:gd name="connsiteY2" fmla="*/ 63469 h 122948"/>
                <a:gd name="connsiteX3" fmla="*/ 63469 w 122947"/>
                <a:gd name="connsiteY3" fmla="*/ 3289 h 122948"/>
                <a:gd name="connsiteX4" fmla="*/ 3289 w 122947"/>
                <a:gd name="connsiteY4" fmla="*/ 63469 h 122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947" h="122948">
                  <a:moveTo>
                    <a:pt x="3289" y="63469"/>
                  </a:moveTo>
                  <a:cubicBezTo>
                    <a:pt x="3289" y="96730"/>
                    <a:pt x="30209" y="123649"/>
                    <a:pt x="63469" y="123649"/>
                  </a:cubicBezTo>
                  <a:cubicBezTo>
                    <a:pt x="96730" y="123649"/>
                    <a:pt x="123649" y="96730"/>
                    <a:pt x="123649" y="63469"/>
                  </a:cubicBezTo>
                  <a:cubicBezTo>
                    <a:pt x="123649" y="30209"/>
                    <a:pt x="96730" y="3289"/>
                    <a:pt x="63469" y="3289"/>
                  </a:cubicBezTo>
                  <a:cubicBezTo>
                    <a:pt x="30209" y="3289"/>
                    <a:pt x="3289" y="30209"/>
                    <a:pt x="3289" y="63469"/>
                  </a:cubicBezTo>
                  <a:close/>
                </a:path>
              </a:pathLst>
            </a:custGeom>
            <a:solidFill>
              <a:srgbClr val="23385C"/>
            </a:solidFill>
            <a:ln w="64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" name="자유형: 도형 16">
              <a:extLst>
                <a:ext uri="{FF2B5EF4-FFF2-40B4-BE49-F238E27FC236}">
                  <a16:creationId xmlns:a16="http://schemas.microsoft.com/office/drawing/2014/main" id="{2E0D6944-CCD6-49B6-97D1-9757850AF518}"/>
                </a:ext>
              </a:extLst>
            </p:cNvPr>
            <p:cNvSpPr/>
            <p:nvPr userDrawn="1"/>
          </p:nvSpPr>
          <p:spPr>
            <a:xfrm>
              <a:off x="11356781" y="5334931"/>
              <a:ext cx="116477" cy="245896"/>
            </a:xfrm>
            <a:custGeom>
              <a:avLst/>
              <a:gdLst>
                <a:gd name="connsiteX0" fmla="*/ 65022 w 116477"/>
                <a:gd name="connsiteY0" fmla="*/ 3289 h 245896"/>
                <a:gd name="connsiteX1" fmla="*/ 3289 w 116477"/>
                <a:gd name="connsiteY1" fmla="*/ 243362 h 245896"/>
                <a:gd name="connsiteX2" fmla="*/ 117955 w 116477"/>
                <a:gd name="connsiteY2" fmla="*/ 243362 h 245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6477" h="245896">
                  <a:moveTo>
                    <a:pt x="65022" y="3289"/>
                  </a:moveTo>
                  <a:lnTo>
                    <a:pt x="3289" y="243362"/>
                  </a:lnTo>
                  <a:lnTo>
                    <a:pt x="117955" y="243362"/>
                  </a:lnTo>
                  <a:close/>
                </a:path>
              </a:pathLst>
            </a:custGeom>
            <a:solidFill>
              <a:srgbClr val="F4F1E9"/>
            </a:solidFill>
            <a:ln w="64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" name="그래픽 49">
              <a:extLst>
                <a:ext uri="{FF2B5EF4-FFF2-40B4-BE49-F238E27FC236}">
                  <a16:creationId xmlns:a16="http://schemas.microsoft.com/office/drawing/2014/main" id="{1FBD150D-4304-4679-A3BF-3C8B9390EE33}"/>
                </a:ext>
              </a:extLst>
            </p:cNvPr>
            <p:cNvSpPr/>
            <p:nvPr/>
          </p:nvSpPr>
          <p:spPr>
            <a:xfrm rot="990370">
              <a:off x="11260253" y="5556669"/>
              <a:ext cx="304800" cy="152400"/>
            </a:xfrm>
            <a:custGeom>
              <a:avLst/>
              <a:gdLst>
                <a:gd name="connsiteX0" fmla="*/ 32751 w 304800"/>
                <a:gd name="connsiteY0" fmla="*/ 142418 h 152400"/>
                <a:gd name="connsiteX1" fmla="*/ 290497 w 304800"/>
                <a:gd name="connsiteY1" fmla="*/ 67265 h 152400"/>
                <a:gd name="connsiteX2" fmla="*/ 290497 w 304800"/>
                <a:gd name="connsiteY2" fmla="*/ 17259 h 152400"/>
                <a:gd name="connsiteX3" fmla="*/ 240491 w 304800"/>
                <a:gd name="connsiteY3" fmla="*/ 17259 h 152400"/>
                <a:gd name="connsiteX4" fmla="*/ 219346 w 304800"/>
                <a:gd name="connsiteY4" fmla="*/ 36785 h 152400"/>
                <a:gd name="connsiteX5" fmla="*/ 218488 w 304800"/>
                <a:gd name="connsiteY5" fmla="*/ 37452 h 152400"/>
                <a:gd name="connsiteX6" fmla="*/ 213059 w 304800"/>
                <a:gd name="connsiteY6" fmla="*/ 41357 h 152400"/>
                <a:gd name="connsiteX7" fmla="*/ 200296 w 304800"/>
                <a:gd name="connsiteY7" fmla="*/ 49644 h 152400"/>
                <a:gd name="connsiteX8" fmla="*/ 174769 w 304800"/>
                <a:gd name="connsiteY8" fmla="*/ 62884 h 152400"/>
                <a:gd name="connsiteX9" fmla="*/ 173816 w 304800"/>
                <a:gd name="connsiteY9" fmla="*/ 63265 h 152400"/>
                <a:gd name="connsiteX10" fmla="*/ 167530 w 304800"/>
                <a:gd name="connsiteY10" fmla="*/ 65646 h 152400"/>
                <a:gd name="connsiteX11" fmla="*/ 153052 w 304800"/>
                <a:gd name="connsiteY11" fmla="*/ 70409 h 152400"/>
                <a:gd name="connsiteX12" fmla="*/ 126667 w 304800"/>
                <a:gd name="connsiteY12" fmla="*/ 76600 h 152400"/>
                <a:gd name="connsiteX13" fmla="*/ 121429 w 304800"/>
                <a:gd name="connsiteY13" fmla="*/ 77648 h 152400"/>
                <a:gd name="connsiteX14" fmla="*/ 117714 w 304800"/>
                <a:gd name="connsiteY14" fmla="*/ 78029 h 152400"/>
                <a:gd name="connsiteX15" fmla="*/ 104188 w 304800"/>
                <a:gd name="connsiteY15" fmla="*/ 78981 h 152400"/>
                <a:gd name="connsiteX16" fmla="*/ 75518 w 304800"/>
                <a:gd name="connsiteY16" fmla="*/ 78410 h 152400"/>
                <a:gd name="connsiteX17" fmla="*/ 68755 w 304800"/>
                <a:gd name="connsiteY17" fmla="*/ 77648 h 152400"/>
                <a:gd name="connsiteX18" fmla="*/ 66469 w 304800"/>
                <a:gd name="connsiteY18" fmla="*/ 77267 h 152400"/>
                <a:gd name="connsiteX19" fmla="*/ 51515 w 304800"/>
                <a:gd name="connsiteY19" fmla="*/ 74219 h 152400"/>
                <a:gd name="connsiteX20" fmla="*/ 8081 w 304800"/>
                <a:gd name="connsiteY20" fmla="*/ 98889 h 152400"/>
                <a:gd name="connsiteX21" fmla="*/ 32751 w 304800"/>
                <a:gd name="connsiteY21" fmla="*/ 142418 h 152400"/>
                <a:gd name="connsiteX22" fmla="*/ 32751 w 304800"/>
                <a:gd name="connsiteY22" fmla="*/ 142418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4800" h="152400">
                  <a:moveTo>
                    <a:pt x="32751" y="142418"/>
                  </a:moveTo>
                  <a:cubicBezTo>
                    <a:pt x="124667" y="163849"/>
                    <a:pt x="224775" y="135560"/>
                    <a:pt x="290497" y="67265"/>
                  </a:cubicBezTo>
                  <a:cubicBezTo>
                    <a:pt x="303356" y="53930"/>
                    <a:pt x="304785" y="30308"/>
                    <a:pt x="290497" y="17259"/>
                  </a:cubicBezTo>
                  <a:cubicBezTo>
                    <a:pt x="276591" y="4496"/>
                    <a:pt x="254207" y="3067"/>
                    <a:pt x="240491" y="17259"/>
                  </a:cubicBezTo>
                  <a:cubicBezTo>
                    <a:pt x="233824" y="24212"/>
                    <a:pt x="226775" y="30689"/>
                    <a:pt x="219346" y="36785"/>
                  </a:cubicBezTo>
                  <a:cubicBezTo>
                    <a:pt x="214964" y="40405"/>
                    <a:pt x="223060" y="34118"/>
                    <a:pt x="218488" y="37452"/>
                  </a:cubicBezTo>
                  <a:cubicBezTo>
                    <a:pt x="216679" y="38786"/>
                    <a:pt x="214869" y="40119"/>
                    <a:pt x="213059" y="41357"/>
                  </a:cubicBezTo>
                  <a:cubicBezTo>
                    <a:pt x="208868" y="44215"/>
                    <a:pt x="204677" y="46977"/>
                    <a:pt x="200296" y="49644"/>
                  </a:cubicBezTo>
                  <a:cubicBezTo>
                    <a:pt x="192104" y="54597"/>
                    <a:pt x="183532" y="58979"/>
                    <a:pt x="174769" y="62884"/>
                  </a:cubicBezTo>
                  <a:cubicBezTo>
                    <a:pt x="169530" y="65265"/>
                    <a:pt x="179245" y="61169"/>
                    <a:pt x="173816" y="63265"/>
                  </a:cubicBezTo>
                  <a:cubicBezTo>
                    <a:pt x="171721" y="64122"/>
                    <a:pt x="169625" y="64884"/>
                    <a:pt x="167530" y="65646"/>
                  </a:cubicBezTo>
                  <a:cubicBezTo>
                    <a:pt x="162767" y="67361"/>
                    <a:pt x="157909" y="68980"/>
                    <a:pt x="153052" y="70409"/>
                  </a:cubicBezTo>
                  <a:cubicBezTo>
                    <a:pt x="144384" y="72980"/>
                    <a:pt x="135621" y="75076"/>
                    <a:pt x="126667" y="76600"/>
                  </a:cubicBezTo>
                  <a:cubicBezTo>
                    <a:pt x="125905" y="76886"/>
                    <a:pt x="117142" y="78219"/>
                    <a:pt x="121429" y="77648"/>
                  </a:cubicBezTo>
                  <a:cubicBezTo>
                    <a:pt x="125143" y="77171"/>
                    <a:pt x="118381" y="77933"/>
                    <a:pt x="117714" y="78029"/>
                  </a:cubicBezTo>
                  <a:cubicBezTo>
                    <a:pt x="113237" y="78505"/>
                    <a:pt x="108760" y="78791"/>
                    <a:pt x="104188" y="78981"/>
                  </a:cubicBezTo>
                  <a:cubicBezTo>
                    <a:pt x="94663" y="79362"/>
                    <a:pt x="85043" y="79172"/>
                    <a:pt x="75518" y="78410"/>
                  </a:cubicBezTo>
                  <a:cubicBezTo>
                    <a:pt x="73232" y="78124"/>
                    <a:pt x="71041" y="77933"/>
                    <a:pt x="68755" y="77648"/>
                  </a:cubicBezTo>
                  <a:cubicBezTo>
                    <a:pt x="73994" y="78219"/>
                    <a:pt x="68946" y="77648"/>
                    <a:pt x="66469" y="77267"/>
                  </a:cubicBezTo>
                  <a:cubicBezTo>
                    <a:pt x="61421" y="76409"/>
                    <a:pt x="56468" y="75362"/>
                    <a:pt x="51515" y="74219"/>
                  </a:cubicBezTo>
                  <a:cubicBezTo>
                    <a:pt x="33608" y="70028"/>
                    <a:pt x="12463" y="79839"/>
                    <a:pt x="8081" y="98889"/>
                  </a:cubicBezTo>
                  <a:cubicBezTo>
                    <a:pt x="3985" y="116986"/>
                    <a:pt x="13510" y="137941"/>
                    <a:pt x="32751" y="142418"/>
                  </a:cubicBezTo>
                  <a:lnTo>
                    <a:pt x="32751" y="142418"/>
                  </a:lnTo>
                  <a:close/>
                </a:path>
              </a:pathLst>
            </a:custGeom>
            <a:solidFill>
              <a:srgbClr val="23385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19" name="자유형: 도형 18">
            <a:extLst>
              <a:ext uri="{FF2B5EF4-FFF2-40B4-BE49-F238E27FC236}">
                <a16:creationId xmlns:a16="http://schemas.microsoft.com/office/drawing/2014/main" id="{89E5B9A9-BEE8-444B-AA8C-BB9268C0A048}"/>
              </a:ext>
            </a:extLst>
          </p:cNvPr>
          <p:cNvSpPr/>
          <p:nvPr userDrawn="1"/>
        </p:nvSpPr>
        <p:spPr>
          <a:xfrm>
            <a:off x="2835217" y="6043210"/>
            <a:ext cx="521992" cy="507885"/>
          </a:xfrm>
          <a:custGeom>
            <a:avLst/>
            <a:gdLst>
              <a:gd name="connsiteX0" fmla="*/ 36842 w 639626"/>
              <a:gd name="connsiteY0" fmla="*/ 394571 h 622338"/>
              <a:gd name="connsiteX1" fmla="*/ 617000 w 639626"/>
              <a:gd name="connsiteY1" fmla="*/ 322484 h 622338"/>
              <a:gd name="connsiteX2" fmla="*/ 415950 w 639626"/>
              <a:gd name="connsiteY2" fmla="*/ 23415 h 622338"/>
              <a:gd name="connsiteX3" fmla="*/ 424593 w 639626"/>
              <a:gd name="connsiteY3" fmla="*/ 349624 h 622338"/>
              <a:gd name="connsiteX4" fmla="*/ 234607 w 639626"/>
              <a:gd name="connsiteY4" fmla="*/ 53322 h 622338"/>
              <a:gd name="connsiteX5" fmla="*/ 250338 w 639626"/>
              <a:gd name="connsiteY5" fmla="*/ 411858 h 622338"/>
              <a:gd name="connsiteX6" fmla="*/ 44621 w 639626"/>
              <a:gd name="connsiteY6" fmla="*/ 196460 h 622338"/>
              <a:gd name="connsiteX7" fmla="*/ 36842 w 639626"/>
              <a:gd name="connsiteY7" fmla="*/ 394571 h 622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39626" h="622338">
                <a:moveTo>
                  <a:pt x="36842" y="394571"/>
                </a:moveTo>
                <a:cubicBezTo>
                  <a:pt x="113251" y="704012"/>
                  <a:pt x="663330" y="684823"/>
                  <a:pt x="617000" y="322484"/>
                </a:cubicBezTo>
                <a:cubicBezTo>
                  <a:pt x="601269" y="199917"/>
                  <a:pt x="515870" y="96021"/>
                  <a:pt x="415950" y="23415"/>
                </a:cubicBezTo>
                <a:cubicBezTo>
                  <a:pt x="399700" y="131460"/>
                  <a:pt x="402639" y="242444"/>
                  <a:pt x="424593" y="349624"/>
                </a:cubicBezTo>
                <a:cubicBezTo>
                  <a:pt x="369966" y="245728"/>
                  <a:pt x="306176" y="146327"/>
                  <a:pt x="234607" y="53322"/>
                </a:cubicBezTo>
                <a:cubicBezTo>
                  <a:pt x="232360" y="172949"/>
                  <a:pt x="237546" y="292750"/>
                  <a:pt x="250338" y="411858"/>
                </a:cubicBezTo>
                <a:cubicBezTo>
                  <a:pt x="201416" y="349452"/>
                  <a:pt x="125698" y="202510"/>
                  <a:pt x="44621" y="196460"/>
                </a:cubicBezTo>
                <a:cubicBezTo>
                  <a:pt x="14714" y="258521"/>
                  <a:pt x="20592" y="328361"/>
                  <a:pt x="36842" y="394571"/>
                </a:cubicBezTo>
                <a:close/>
              </a:path>
            </a:pathLst>
          </a:custGeom>
          <a:solidFill>
            <a:srgbClr val="FFD636"/>
          </a:solidFill>
          <a:ln w="17202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0" name="자유형: 도형 19">
            <a:extLst>
              <a:ext uri="{FF2B5EF4-FFF2-40B4-BE49-F238E27FC236}">
                <a16:creationId xmlns:a16="http://schemas.microsoft.com/office/drawing/2014/main" id="{866A09C1-453E-41B2-A9A2-EB774ECA9D38}"/>
              </a:ext>
            </a:extLst>
          </p:cNvPr>
          <p:cNvSpPr/>
          <p:nvPr userDrawn="1"/>
        </p:nvSpPr>
        <p:spPr>
          <a:xfrm>
            <a:off x="2374853" y="5928795"/>
            <a:ext cx="352698" cy="366806"/>
          </a:xfrm>
          <a:custGeom>
            <a:avLst/>
            <a:gdLst>
              <a:gd name="connsiteX0" fmla="*/ 51391 w 432179"/>
              <a:gd name="connsiteY0" fmla="*/ 112444 h 449466"/>
              <a:gd name="connsiteX1" fmla="*/ 357720 w 432179"/>
              <a:gd name="connsiteY1" fmla="*/ 361207 h 449466"/>
              <a:gd name="connsiteX2" fmla="*/ 409236 w 432179"/>
              <a:gd name="connsiteY2" fmla="*/ 123508 h 449466"/>
              <a:gd name="connsiteX3" fmla="*/ 254515 w 432179"/>
              <a:gd name="connsiteY3" fmla="*/ 280130 h 449466"/>
              <a:gd name="connsiteX4" fmla="*/ 309834 w 432179"/>
              <a:gd name="connsiteY4" fmla="*/ 49000 h 449466"/>
              <a:gd name="connsiteX5" fmla="*/ 142667 w 432179"/>
              <a:gd name="connsiteY5" fmla="*/ 224292 h 449466"/>
              <a:gd name="connsiteX6" fmla="*/ 151311 w 432179"/>
              <a:gd name="connsiteY6" fmla="*/ 23415 h 449466"/>
              <a:gd name="connsiteX7" fmla="*/ 51391 w 432179"/>
              <a:gd name="connsiteY7" fmla="*/ 112444 h 449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32179" h="449466">
                <a:moveTo>
                  <a:pt x="51391" y="112444"/>
                </a:moveTo>
                <a:cubicBezTo>
                  <a:pt x="-63569" y="294305"/>
                  <a:pt x="202999" y="553095"/>
                  <a:pt x="357720" y="361207"/>
                </a:cubicBezTo>
                <a:cubicBezTo>
                  <a:pt x="410100" y="296207"/>
                  <a:pt x="420645" y="206141"/>
                  <a:pt x="409236" y="123508"/>
                </a:cubicBezTo>
                <a:cubicBezTo>
                  <a:pt x="349076" y="166207"/>
                  <a:pt x="296350" y="219452"/>
                  <a:pt x="254515" y="280130"/>
                </a:cubicBezTo>
                <a:cubicBezTo>
                  <a:pt x="279582" y="204931"/>
                  <a:pt x="298079" y="127484"/>
                  <a:pt x="309834" y="49000"/>
                </a:cubicBezTo>
                <a:cubicBezTo>
                  <a:pt x="250539" y="103973"/>
                  <a:pt x="194702" y="162404"/>
                  <a:pt x="142667" y="224292"/>
                </a:cubicBezTo>
                <a:cubicBezTo>
                  <a:pt x="150101" y="171221"/>
                  <a:pt x="186231" y="65769"/>
                  <a:pt x="151311" y="23415"/>
                </a:cubicBezTo>
                <a:cubicBezTo>
                  <a:pt x="107228" y="38109"/>
                  <a:pt x="75939" y="73548"/>
                  <a:pt x="51391" y="112444"/>
                </a:cubicBezTo>
                <a:close/>
              </a:path>
            </a:pathLst>
          </a:custGeom>
          <a:solidFill>
            <a:srgbClr val="FFD636"/>
          </a:solidFill>
          <a:ln w="17202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pic>
        <p:nvPicPr>
          <p:cNvPr id="21" name="그래픽 20">
            <a:extLst>
              <a:ext uri="{FF2B5EF4-FFF2-40B4-BE49-F238E27FC236}">
                <a16:creationId xmlns:a16="http://schemas.microsoft.com/office/drawing/2014/main" id="{B7F4E8C4-5006-4C12-9C35-6883BD31AF4A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9559790" y="0"/>
            <a:ext cx="2632210" cy="1633363"/>
          </a:xfrm>
          <a:prstGeom prst="rect">
            <a:avLst/>
          </a:prstGeom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449DD90E-F1B7-425A-A3DE-5291A39AB167}"/>
              </a:ext>
            </a:extLst>
          </p:cNvPr>
          <p:cNvGrpSpPr/>
          <p:nvPr userDrawn="1"/>
        </p:nvGrpSpPr>
        <p:grpSpPr>
          <a:xfrm flipH="1">
            <a:off x="9976482" y="485079"/>
            <a:ext cx="484093" cy="349861"/>
            <a:chOff x="2090851" y="585777"/>
            <a:chExt cx="584585" cy="422488"/>
          </a:xfrm>
        </p:grpSpPr>
        <p:sp>
          <p:nvSpPr>
            <p:cNvPr id="24" name="자유형: 도형 23">
              <a:extLst>
                <a:ext uri="{FF2B5EF4-FFF2-40B4-BE49-F238E27FC236}">
                  <a16:creationId xmlns:a16="http://schemas.microsoft.com/office/drawing/2014/main" id="{AFD0EAD6-7172-4E86-B5EB-F06255088D3F}"/>
                </a:ext>
              </a:extLst>
            </p:cNvPr>
            <p:cNvSpPr/>
            <p:nvPr userDrawn="1"/>
          </p:nvSpPr>
          <p:spPr>
            <a:xfrm>
              <a:off x="2090851" y="585777"/>
              <a:ext cx="142361" cy="142361"/>
            </a:xfrm>
            <a:custGeom>
              <a:avLst/>
              <a:gdLst>
                <a:gd name="connsiteX0" fmla="*/ 3289 w 142360"/>
                <a:gd name="connsiteY0" fmla="*/ 73823 h 142360"/>
                <a:gd name="connsiteX1" fmla="*/ 73823 w 142360"/>
                <a:gd name="connsiteY1" fmla="*/ 144356 h 142360"/>
                <a:gd name="connsiteX2" fmla="*/ 144356 w 142360"/>
                <a:gd name="connsiteY2" fmla="*/ 73823 h 142360"/>
                <a:gd name="connsiteX3" fmla="*/ 73823 w 142360"/>
                <a:gd name="connsiteY3" fmla="*/ 3289 h 142360"/>
                <a:gd name="connsiteX4" fmla="*/ 3289 w 142360"/>
                <a:gd name="connsiteY4" fmla="*/ 73823 h 142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360" h="142360">
                  <a:moveTo>
                    <a:pt x="3289" y="73823"/>
                  </a:moveTo>
                  <a:cubicBezTo>
                    <a:pt x="3289" y="112778"/>
                    <a:pt x="34868" y="144356"/>
                    <a:pt x="73823" y="144356"/>
                  </a:cubicBezTo>
                  <a:cubicBezTo>
                    <a:pt x="112778" y="144356"/>
                    <a:pt x="144356" y="112778"/>
                    <a:pt x="144356" y="73823"/>
                  </a:cubicBezTo>
                  <a:cubicBezTo>
                    <a:pt x="144356" y="34868"/>
                    <a:pt x="112713" y="3289"/>
                    <a:pt x="73823" y="3289"/>
                  </a:cubicBezTo>
                  <a:cubicBezTo>
                    <a:pt x="34868" y="3289"/>
                    <a:pt x="3289" y="34868"/>
                    <a:pt x="3289" y="73823"/>
                  </a:cubicBezTo>
                  <a:close/>
                </a:path>
              </a:pathLst>
            </a:custGeom>
            <a:solidFill>
              <a:srgbClr val="23385C"/>
            </a:solidFill>
            <a:ln w="64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5" name="자유형: 도형 24">
              <a:extLst>
                <a:ext uri="{FF2B5EF4-FFF2-40B4-BE49-F238E27FC236}">
                  <a16:creationId xmlns:a16="http://schemas.microsoft.com/office/drawing/2014/main" id="{9147A57D-FBCE-4703-BAD3-31BD29A8C2B0}"/>
                </a:ext>
              </a:extLst>
            </p:cNvPr>
            <p:cNvSpPr/>
            <p:nvPr userDrawn="1"/>
          </p:nvSpPr>
          <p:spPr>
            <a:xfrm>
              <a:off x="2552488" y="585777"/>
              <a:ext cx="122948" cy="122948"/>
            </a:xfrm>
            <a:custGeom>
              <a:avLst/>
              <a:gdLst>
                <a:gd name="connsiteX0" fmla="*/ 3289 w 122947"/>
                <a:gd name="connsiteY0" fmla="*/ 63469 h 122948"/>
                <a:gd name="connsiteX1" fmla="*/ 63469 w 122947"/>
                <a:gd name="connsiteY1" fmla="*/ 123649 h 122948"/>
                <a:gd name="connsiteX2" fmla="*/ 123649 w 122947"/>
                <a:gd name="connsiteY2" fmla="*/ 63469 h 122948"/>
                <a:gd name="connsiteX3" fmla="*/ 63469 w 122947"/>
                <a:gd name="connsiteY3" fmla="*/ 3289 h 122948"/>
                <a:gd name="connsiteX4" fmla="*/ 3289 w 122947"/>
                <a:gd name="connsiteY4" fmla="*/ 63469 h 122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947" h="122948">
                  <a:moveTo>
                    <a:pt x="3289" y="63469"/>
                  </a:moveTo>
                  <a:cubicBezTo>
                    <a:pt x="3289" y="96730"/>
                    <a:pt x="30209" y="123649"/>
                    <a:pt x="63469" y="123649"/>
                  </a:cubicBezTo>
                  <a:cubicBezTo>
                    <a:pt x="96730" y="123649"/>
                    <a:pt x="123649" y="96730"/>
                    <a:pt x="123649" y="63469"/>
                  </a:cubicBezTo>
                  <a:cubicBezTo>
                    <a:pt x="123649" y="30209"/>
                    <a:pt x="96730" y="3289"/>
                    <a:pt x="63469" y="3289"/>
                  </a:cubicBezTo>
                  <a:cubicBezTo>
                    <a:pt x="30209" y="3289"/>
                    <a:pt x="3289" y="30209"/>
                    <a:pt x="3289" y="63469"/>
                  </a:cubicBezTo>
                  <a:close/>
                </a:path>
              </a:pathLst>
            </a:custGeom>
            <a:solidFill>
              <a:srgbClr val="23385C"/>
            </a:solidFill>
            <a:ln w="64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6" name="자유형: 도형 25">
              <a:extLst>
                <a:ext uri="{FF2B5EF4-FFF2-40B4-BE49-F238E27FC236}">
                  <a16:creationId xmlns:a16="http://schemas.microsoft.com/office/drawing/2014/main" id="{815117F1-1D4F-4F2B-8D13-FD2A8703452E}"/>
                </a:ext>
              </a:extLst>
            </p:cNvPr>
            <p:cNvSpPr/>
            <p:nvPr userDrawn="1"/>
          </p:nvSpPr>
          <p:spPr>
            <a:xfrm>
              <a:off x="2329693" y="585777"/>
              <a:ext cx="116477" cy="245896"/>
            </a:xfrm>
            <a:custGeom>
              <a:avLst/>
              <a:gdLst>
                <a:gd name="connsiteX0" fmla="*/ 65022 w 116477"/>
                <a:gd name="connsiteY0" fmla="*/ 3289 h 245896"/>
                <a:gd name="connsiteX1" fmla="*/ 3289 w 116477"/>
                <a:gd name="connsiteY1" fmla="*/ 243362 h 245896"/>
                <a:gd name="connsiteX2" fmla="*/ 117955 w 116477"/>
                <a:gd name="connsiteY2" fmla="*/ 243362 h 245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6477" h="245896">
                  <a:moveTo>
                    <a:pt x="65022" y="3289"/>
                  </a:moveTo>
                  <a:lnTo>
                    <a:pt x="3289" y="243362"/>
                  </a:lnTo>
                  <a:lnTo>
                    <a:pt x="117955" y="243362"/>
                  </a:lnTo>
                  <a:close/>
                </a:path>
              </a:pathLst>
            </a:custGeom>
            <a:solidFill>
              <a:srgbClr val="FFD636"/>
            </a:solidFill>
            <a:ln w="64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7" name="그래픽 55">
              <a:extLst>
                <a:ext uri="{FF2B5EF4-FFF2-40B4-BE49-F238E27FC236}">
                  <a16:creationId xmlns:a16="http://schemas.microsoft.com/office/drawing/2014/main" id="{FEF122FB-0093-4FFD-8A1B-947864372CE6}"/>
                </a:ext>
              </a:extLst>
            </p:cNvPr>
            <p:cNvSpPr/>
            <p:nvPr/>
          </p:nvSpPr>
          <p:spPr>
            <a:xfrm rot="21005083" flipH="1">
              <a:off x="2261246" y="869086"/>
              <a:ext cx="238592" cy="139179"/>
            </a:xfrm>
            <a:custGeom>
              <a:avLst/>
              <a:gdLst>
                <a:gd name="connsiteX0" fmla="*/ 2982 w 238591"/>
                <a:gd name="connsiteY0" fmla="*/ 31772 h 139178"/>
                <a:gd name="connsiteX1" fmla="*/ 107605 w 238591"/>
                <a:gd name="connsiteY1" fmla="*/ 136395 h 139178"/>
                <a:gd name="connsiteX2" fmla="*/ 238154 w 238591"/>
                <a:gd name="connsiteY2" fmla="*/ 2982 h 139178"/>
                <a:gd name="connsiteX3" fmla="*/ 2982 w 238591"/>
                <a:gd name="connsiteY3" fmla="*/ 31772 h 139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8591" h="139178">
                  <a:moveTo>
                    <a:pt x="2982" y="31772"/>
                  </a:moveTo>
                  <a:cubicBezTo>
                    <a:pt x="2982" y="31772"/>
                    <a:pt x="36584" y="129675"/>
                    <a:pt x="107605" y="136395"/>
                  </a:cubicBezTo>
                  <a:cubicBezTo>
                    <a:pt x="178626" y="143155"/>
                    <a:pt x="234337" y="64420"/>
                    <a:pt x="238154" y="2982"/>
                  </a:cubicBezTo>
                  <a:lnTo>
                    <a:pt x="2982" y="31772"/>
                  </a:lnTo>
                  <a:close/>
                </a:path>
              </a:pathLst>
            </a:custGeom>
            <a:solidFill>
              <a:srgbClr val="F4F1E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pic>
        <p:nvPicPr>
          <p:cNvPr id="28" name="그래픽 27">
            <a:extLst>
              <a:ext uri="{FF2B5EF4-FFF2-40B4-BE49-F238E27FC236}">
                <a16:creationId xmlns:a16="http://schemas.microsoft.com/office/drawing/2014/main" id="{E126D8C5-EA46-4B66-B396-511A1FC7B621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 flipH="1">
            <a:off x="11100418" y="1044472"/>
            <a:ext cx="867638" cy="607347"/>
          </a:xfrm>
          <a:prstGeom prst="rect">
            <a:avLst/>
          </a:prstGeom>
        </p:spPr>
      </p:pic>
      <p:sp>
        <p:nvSpPr>
          <p:cNvPr id="29" name="그림 개체 틀 5">
            <a:extLst>
              <a:ext uri="{FF2B5EF4-FFF2-40B4-BE49-F238E27FC236}">
                <a16:creationId xmlns:a16="http://schemas.microsoft.com/office/drawing/2014/main" id="{50E6C02E-3F8E-4355-A2D9-4DDF48FB0F5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959917" y="910115"/>
            <a:ext cx="3825240" cy="5114925"/>
          </a:xfrm>
          <a:prstGeom prst="roundRect">
            <a:avLst>
              <a:gd name="adj" fmla="val 1926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0" marR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849946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hlinkClick r:id="rId2"/>
            <a:extLst>
              <a:ext uri="{FF2B5EF4-FFF2-40B4-BE49-F238E27FC236}">
                <a16:creationId xmlns:a16="http://schemas.microsoft.com/office/drawing/2014/main" id="{18391A64-485F-424B-B3B2-B1CB6E26B08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647236" y="7063924"/>
            <a:ext cx="2471738" cy="1905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0222388-ACFB-4C7D-92F6-B808C17D7B09}"/>
              </a:ext>
            </a:extLst>
          </p:cNvPr>
          <p:cNvSpPr txBox="1"/>
          <p:nvPr userDrawn="1"/>
        </p:nvSpPr>
        <p:spPr>
          <a:xfrm>
            <a:off x="4073025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그래픽 4">
            <a:extLst>
              <a:ext uri="{FF2B5EF4-FFF2-40B4-BE49-F238E27FC236}">
                <a16:creationId xmlns:a16="http://schemas.microsoft.com/office/drawing/2014/main" id="{C15DA311-2376-440B-9636-DC176FB0967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1745239" y="5083732"/>
            <a:ext cx="546928" cy="1206240"/>
          </a:xfrm>
          <a:prstGeom prst="rect">
            <a:avLst/>
          </a:prstGeom>
        </p:spPr>
      </p:pic>
      <p:pic>
        <p:nvPicPr>
          <p:cNvPr id="6" name="그래픽 5">
            <a:extLst>
              <a:ext uri="{FF2B5EF4-FFF2-40B4-BE49-F238E27FC236}">
                <a16:creationId xmlns:a16="http://schemas.microsoft.com/office/drawing/2014/main" id="{583AA731-6AA4-4FAD-8AB8-386118366D13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-1" y="4508500"/>
            <a:ext cx="3031555" cy="2356705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B711617A-5413-4792-8900-481843BA9D9E}"/>
              </a:ext>
            </a:extLst>
          </p:cNvPr>
          <p:cNvGrpSpPr/>
          <p:nvPr userDrawn="1"/>
        </p:nvGrpSpPr>
        <p:grpSpPr>
          <a:xfrm>
            <a:off x="660732" y="5804348"/>
            <a:ext cx="481569" cy="281144"/>
            <a:chOff x="738407" y="5620898"/>
            <a:chExt cx="612232" cy="357426"/>
          </a:xfrm>
        </p:grpSpPr>
        <p:pic>
          <p:nvPicPr>
            <p:cNvPr id="8" name="그래픽 7">
              <a:extLst>
                <a:ext uri="{FF2B5EF4-FFF2-40B4-BE49-F238E27FC236}">
                  <a16:creationId xmlns:a16="http://schemas.microsoft.com/office/drawing/2014/main" id="{F6BCD629-30B7-4242-B889-011084F04FC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xmlns="" r:embed="rId10"/>
                </a:ext>
              </a:extLst>
            </a:blip>
            <a:stretch>
              <a:fillRect/>
            </a:stretch>
          </p:blipFill>
          <p:spPr>
            <a:xfrm>
              <a:off x="979357" y="5897891"/>
              <a:ext cx="214489" cy="80433"/>
            </a:xfrm>
            <a:prstGeom prst="rect">
              <a:avLst/>
            </a:prstGeom>
          </p:spPr>
        </p:pic>
        <p:sp>
          <p:nvSpPr>
            <p:cNvPr id="9" name="자유형: 도형 8">
              <a:extLst>
                <a:ext uri="{FF2B5EF4-FFF2-40B4-BE49-F238E27FC236}">
                  <a16:creationId xmlns:a16="http://schemas.microsoft.com/office/drawing/2014/main" id="{FFA661CF-C91B-4F34-A848-4C438D94016F}"/>
                </a:ext>
              </a:extLst>
            </p:cNvPr>
            <p:cNvSpPr/>
            <p:nvPr/>
          </p:nvSpPr>
          <p:spPr>
            <a:xfrm>
              <a:off x="738407" y="5620898"/>
              <a:ext cx="154164" cy="154164"/>
            </a:xfrm>
            <a:custGeom>
              <a:avLst/>
              <a:gdLst>
                <a:gd name="connsiteX0" fmla="*/ 7144 w 219075"/>
                <a:gd name="connsiteY0" fmla="*/ 110966 h 219075"/>
                <a:gd name="connsiteX1" fmla="*/ 110966 w 219075"/>
                <a:gd name="connsiteY1" fmla="*/ 214789 h 219075"/>
                <a:gd name="connsiteX2" fmla="*/ 214789 w 219075"/>
                <a:gd name="connsiteY2" fmla="*/ 110966 h 219075"/>
                <a:gd name="connsiteX3" fmla="*/ 110966 w 219075"/>
                <a:gd name="connsiteY3" fmla="*/ 7144 h 219075"/>
                <a:gd name="connsiteX4" fmla="*/ 7144 w 219075"/>
                <a:gd name="connsiteY4" fmla="*/ 110966 h 219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9075" h="219075">
                  <a:moveTo>
                    <a:pt x="7144" y="110966"/>
                  </a:moveTo>
                  <a:cubicBezTo>
                    <a:pt x="7144" y="168307"/>
                    <a:pt x="53626" y="214789"/>
                    <a:pt x="110966" y="214789"/>
                  </a:cubicBezTo>
                  <a:cubicBezTo>
                    <a:pt x="168307" y="214789"/>
                    <a:pt x="214789" y="168307"/>
                    <a:pt x="214789" y="110966"/>
                  </a:cubicBezTo>
                  <a:cubicBezTo>
                    <a:pt x="214789" y="53626"/>
                    <a:pt x="168212" y="7144"/>
                    <a:pt x="110966" y="7144"/>
                  </a:cubicBezTo>
                  <a:cubicBezTo>
                    <a:pt x="53626" y="7144"/>
                    <a:pt x="7144" y="53626"/>
                    <a:pt x="7144" y="110966"/>
                  </a:cubicBezTo>
                  <a:close/>
                </a:path>
              </a:pathLst>
            </a:custGeom>
            <a:solidFill>
              <a:srgbClr val="23385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id="{7BBEA1C9-002D-47B9-B305-1C73A659F381}"/>
                </a:ext>
              </a:extLst>
            </p:cNvPr>
            <p:cNvSpPr/>
            <p:nvPr/>
          </p:nvSpPr>
          <p:spPr>
            <a:xfrm>
              <a:off x="1216583" y="5620898"/>
              <a:ext cx="134056" cy="134056"/>
            </a:xfrm>
            <a:custGeom>
              <a:avLst/>
              <a:gdLst>
                <a:gd name="connsiteX0" fmla="*/ 7144 w 190500"/>
                <a:gd name="connsiteY0" fmla="*/ 95726 h 190500"/>
                <a:gd name="connsiteX1" fmla="*/ 95726 w 190500"/>
                <a:gd name="connsiteY1" fmla="*/ 184309 h 190500"/>
                <a:gd name="connsiteX2" fmla="*/ 184309 w 190500"/>
                <a:gd name="connsiteY2" fmla="*/ 95726 h 190500"/>
                <a:gd name="connsiteX3" fmla="*/ 95726 w 190500"/>
                <a:gd name="connsiteY3" fmla="*/ 7144 h 190500"/>
                <a:gd name="connsiteX4" fmla="*/ 7144 w 190500"/>
                <a:gd name="connsiteY4" fmla="*/ 95726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0" h="190500">
                  <a:moveTo>
                    <a:pt x="7144" y="95726"/>
                  </a:moveTo>
                  <a:cubicBezTo>
                    <a:pt x="7144" y="144685"/>
                    <a:pt x="46768" y="184309"/>
                    <a:pt x="95726" y="184309"/>
                  </a:cubicBezTo>
                  <a:cubicBezTo>
                    <a:pt x="144685" y="184309"/>
                    <a:pt x="184309" y="144685"/>
                    <a:pt x="184309" y="95726"/>
                  </a:cubicBezTo>
                  <a:cubicBezTo>
                    <a:pt x="184309" y="46768"/>
                    <a:pt x="144685" y="7144"/>
                    <a:pt x="95726" y="7144"/>
                  </a:cubicBezTo>
                  <a:cubicBezTo>
                    <a:pt x="46768" y="7144"/>
                    <a:pt x="7144" y="46768"/>
                    <a:pt x="7144" y="95726"/>
                  </a:cubicBezTo>
                  <a:close/>
                </a:path>
              </a:pathLst>
            </a:custGeom>
            <a:solidFill>
              <a:srgbClr val="23385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" name="자유형: 도형 10">
              <a:extLst>
                <a:ext uri="{FF2B5EF4-FFF2-40B4-BE49-F238E27FC236}">
                  <a16:creationId xmlns:a16="http://schemas.microsoft.com/office/drawing/2014/main" id="{EADC9368-49AE-41CB-A179-9D2E5483E008}"/>
                </a:ext>
              </a:extLst>
            </p:cNvPr>
            <p:cNvSpPr/>
            <p:nvPr/>
          </p:nvSpPr>
          <p:spPr>
            <a:xfrm>
              <a:off x="1049818" y="5620898"/>
              <a:ext cx="127353" cy="254706"/>
            </a:xfrm>
            <a:custGeom>
              <a:avLst/>
              <a:gdLst>
                <a:gd name="connsiteX0" fmla="*/ 28384 w 180975"/>
                <a:gd name="connsiteY0" fmla="*/ 7144 h 361950"/>
                <a:gd name="connsiteX1" fmla="*/ 7144 w 180975"/>
                <a:gd name="connsiteY1" fmla="*/ 360521 h 361950"/>
                <a:gd name="connsiteX2" fmla="*/ 175927 w 180975"/>
                <a:gd name="connsiteY2" fmla="*/ 257747 h 361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0975" h="361950">
                  <a:moveTo>
                    <a:pt x="28384" y="7144"/>
                  </a:moveTo>
                  <a:lnTo>
                    <a:pt x="7144" y="360521"/>
                  </a:lnTo>
                  <a:lnTo>
                    <a:pt x="175927" y="257747"/>
                  </a:lnTo>
                  <a:close/>
                </a:path>
              </a:pathLst>
            </a:custGeom>
            <a:solidFill>
              <a:srgbClr val="DB729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pic>
        <p:nvPicPr>
          <p:cNvPr id="12" name="그래픽 11">
            <a:extLst>
              <a:ext uri="{FF2B5EF4-FFF2-40B4-BE49-F238E27FC236}">
                <a16:creationId xmlns:a16="http://schemas.microsoft.com/office/drawing/2014/main" id="{B1F298FA-CB0D-4DF4-9CAF-43F34DA1A858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2577028" y="6085492"/>
            <a:ext cx="494484" cy="472007"/>
          </a:xfrm>
          <a:prstGeom prst="rect">
            <a:avLst/>
          </a:prstGeom>
        </p:spPr>
      </p:pic>
      <p:pic>
        <p:nvPicPr>
          <p:cNvPr id="13" name="그래픽 12">
            <a:extLst>
              <a:ext uri="{FF2B5EF4-FFF2-40B4-BE49-F238E27FC236}">
                <a16:creationId xmlns:a16="http://schemas.microsoft.com/office/drawing/2014/main" id="{8D3A156E-55AE-496E-85DE-F8F65DB92BAB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9236808" y="1"/>
            <a:ext cx="2955192" cy="1536700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BFCEF413-A32C-4A75-A877-64962A621F6A}"/>
              </a:ext>
            </a:extLst>
          </p:cNvPr>
          <p:cNvGrpSpPr/>
          <p:nvPr userDrawn="1"/>
        </p:nvGrpSpPr>
        <p:grpSpPr>
          <a:xfrm>
            <a:off x="10714404" y="664293"/>
            <a:ext cx="449879" cy="252832"/>
            <a:chOff x="10181167" y="904023"/>
            <a:chExt cx="612232" cy="344075"/>
          </a:xfrm>
        </p:grpSpPr>
        <p:pic>
          <p:nvPicPr>
            <p:cNvPr id="15" name="그래픽 14">
              <a:extLst>
                <a:ext uri="{FF2B5EF4-FFF2-40B4-BE49-F238E27FC236}">
                  <a16:creationId xmlns:a16="http://schemas.microsoft.com/office/drawing/2014/main" id="{00015A6C-3401-4E03-99DA-78D91ADD520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xmlns="" r:embed="rId16"/>
                </a:ext>
              </a:extLst>
            </a:blip>
            <a:stretch>
              <a:fillRect/>
            </a:stretch>
          </p:blipFill>
          <p:spPr>
            <a:xfrm>
              <a:off x="10384798" y="1167665"/>
              <a:ext cx="160867" cy="80433"/>
            </a:xfrm>
            <a:prstGeom prst="rect">
              <a:avLst/>
            </a:prstGeom>
          </p:spPr>
        </p:pic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972E18A3-6F24-4E15-A6FE-5B9FAED0EC7A}"/>
                </a:ext>
              </a:extLst>
            </p:cNvPr>
            <p:cNvSpPr/>
            <p:nvPr userDrawn="1"/>
          </p:nvSpPr>
          <p:spPr>
            <a:xfrm flipH="1">
              <a:off x="10639235" y="904023"/>
              <a:ext cx="154164" cy="154164"/>
            </a:xfrm>
            <a:custGeom>
              <a:avLst/>
              <a:gdLst>
                <a:gd name="connsiteX0" fmla="*/ 7144 w 219075"/>
                <a:gd name="connsiteY0" fmla="*/ 110966 h 219075"/>
                <a:gd name="connsiteX1" fmla="*/ 110966 w 219075"/>
                <a:gd name="connsiteY1" fmla="*/ 214789 h 219075"/>
                <a:gd name="connsiteX2" fmla="*/ 214789 w 219075"/>
                <a:gd name="connsiteY2" fmla="*/ 110966 h 219075"/>
                <a:gd name="connsiteX3" fmla="*/ 110966 w 219075"/>
                <a:gd name="connsiteY3" fmla="*/ 7144 h 219075"/>
                <a:gd name="connsiteX4" fmla="*/ 7144 w 219075"/>
                <a:gd name="connsiteY4" fmla="*/ 110966 h 219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9075" h="219075">
                  <a:moveTo>
                    <a:pt x="7144" y="110966"/>
                  </a:moveTo>
                  <a:cubicBezTo>
                    <a:pt x="7144" y="168307"/>
                    <a:pt x="53626" y="214789"/>
                    <a:pt x="110966" y="214789"/>
                  </a:cubicBezTo>
                  <a:cubicBezTo>
                    <a:pt x="168307" y="214789"/>
                    <a:pt x="214789" y="168307"/>
                    <a:pt x="214789" y="110966"/>
                  </a:cubicBezTo>
                  <a:cubicBezTo>
                    <a:pt x="214789" y="53626"/>
                    <a:pt x="168212" y="7144"/>
                    <a:pt x="110966" y="7144"/>
                  </a:cubicBezTo>
                  <a:cubicBezTo>
                    <a:pt x="53626" y="7144"/>
                    <a:pt x="7144" y="53626"/>
                    <a:pt x="7144" y="110966"/>
                  </a:cubicBezTo>
                  <a:close/>
                </a:path>
              </a:pathLst>
            </a:custGeom>
            <a:solidFill>
              <a:srgbClr val="23385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" name="자유형: 도형 16">
              <a:extLst>
                <a:ext uri="{FF2B5EF4-FFF2-40B4-BE49-F238E27FC236}">
                  <a16:creationId xmlns:a16="http://schemas.microsoft.com/office/drawing/2014/main" id="{C496AF2C-CB4D-4F1E-9ADF-C76DB95F07A9}"/>
                </a:ext>
              </a:extLst>
            </p:cNvPr>
            <p:cNvSpPr/>
            <p:nvPr userDrawn="1"/>
          </p:nvSpPr>
          <p:spPr>
            <a:xfrm flipH="1">
              <a:off x="10181167" y="904023"/>
              <a:ext cx="134056" cy="134055"/>
            </a:xfrm>
            <a:custGeom>
              <a:avLst/>
              <a:gdLst>
                <a:gd name="connsiteX0" fmla="*/ 7144 w 190500"/>
                <a:gd name="connsiteY0" fmla="*/ 95726 h 190500"/>
                <a:gd name="connsiteX1" fmla="*/ 95726 w 190500"/>
                <a:gd name="connsiteY1" fmla="*/ 184309 h 190500"/>
                <a:gd name="connsiteX2" fmla="*/ 184309 w 190500"/>
                <a:gd name="connsiteY2" fmla="*/ 95726 h 190500"/>
                <a:gd name="connsiteX3" fmla="*/ 95726 w 190500"/>
                <a:gd name="connsiteY3" fmla="*/ 7144 h 190500"/>
                <a:gd name="connsiteX4" fmla="*/ 7144 w 190500"/>
                <a:gd name="connsiteY4" fmla="*/ 95726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0" h="190500">
                  <a:moveTo>
                    <a:pt x="7144" y="95726"/>
                  </a:moveTo>
                  <a:cubicBezTo>
                    <a:pt x="7144" y="144685"/>
                    <a:pt x="46768" y="184309"/>
                    <a:pt x="95726" y="184309"/>
                  </a:cubicBezTo>
                  <a:cubicBezTo>
                    <a:pt x="144685" y="184309"/>
                    <a:pt x="184309" y="144685"/>
                    <a:pt x="184309" y="95726"/>
                  </a:cubicBezTo>
                  <a:cubicBezTo>
                    <a:pt x="184309" y="46768"/>
                    <a:pt x="144685" y="7144"/>
                    <a:pt x="95726" y="7144"/>
                  </a:cubicBezTo>
                  <a:cubicBezTo>
                    <a:pt x="46768" y="7144"/>
                    <a:pt x="7144" y="46768"/>
                    <a:pt x="7144" y="95726"/>
                  </a:cubicBezTo>
                  <a:close/>
                </a:path>
              </a:pathLst>
            </a:custGeom>
            <a:solidFill>
              <a:srgbClr val="23385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:a16="http://schemas.microsoft.com/office/drawing/2014/main" id="{E260BB24-5C9B-477E-9106-0DA07A348C16}"/>
                </a:ext>
              </a:extLst>
            </p:cNvPr>
            <p:cNvSpPr/>
            <p:nvPr userDrawn="1"/>
          </p:nvSpPr>
          <p:spPr>
            <a:xfrm flipH="1">
              <a:off x="10354635" y="904023"/>
              <a:ext cx="127353" cy="254705"/>
            </a:xfrm>
            <a:custGeom>
              <a:avLst/>
              <a:gdLst>
                <a:gd name="connsiteX0" fmla="*/ 28384 w 180975"/>
                <a:gd name="connsiteY0" fmla="*/ 7144 h 361950"/>
                <a:gd name="connsiteX1" fmla="*/ 7144 w 180975"/>
                <a:gd name="connsiteY1" fmla="*/ 360521 h 361950"/>
                <a:gd name="connsiteX2" fmla="*/ 175927 w 180975"/>
                <a:gd name="connsiteY2" fmla="*/ 257747 h 361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0975" h="361950">
                  <a:moveTo>
                    <a:pt x="28384" y="7144"/>
                  </a:moveTo>
                  <a:lnTo>
                    <a:pt x="7144" y="360521"/>
                  </a:lnTo>
                  <a:lnTo>
                    <a:pt x="175927" y="257747"/>
                  </a:lnTo>
                  <a:close/>
                </a:path>
              </a:pathLst>
            </a:custGeom>
            <a:solidFill>
              <a:srgbClr val="F3D1D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pic>
        <p:nvPicPr>
          <p:cNvPr id="19" name="그래픽 18">
            <a:extLst>
              <a:ext uri="{FF2B5EF4-FFF2-40B4-BE49-F238E27FC236}">
                <a16:creationId xmlns:a16="http://schemas.microsoft.com/office/drawing/2014/main" id="{A0CA5597-FB53-4958-A412-E99C247BFA09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96DAC541-7B7A-43D3-8B79-37D633B846F1}">
                <asvg:svgBlip xmlns:asvg="http://schemas.microsoft.com/office/drawing/2016/SVG/main" xmlns="" r:embed="rId18"/>
              </a:ext>
            </a:extLst>
          </a:blip>
          <a:stretch>
            <a:fillRect/>
          </a:stretch>
        </p:blipFill>
        <p:spPr>
          <a:xfrm>
            <a:off x="8657919" y="1"/>
            <a:ext cx="699914" cy="727910"/>
          </a:xfrm>
          <a:prstGeom prst="rect">
            <a:avLst/>
          </a:prstGeom>
        </p:spPr>
      </p:pic>
      <p:sp>
        <p:nvSpPr>
          <p:cNvPr id="20" name="그림 개체 틀 8">
            <a:extLst>
              <a:ext uri="{FF2B5EF4-FFF2-40B4-BE49-F238E27FC236}">
                <a16:creationId xmlns:a16="http://schemas.microsoft.com/office/drawing/2014/main" id="{57C1162B-6EA3-4D0A-9AD1-FEAB3659C4C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560578" y="1138220"/>
            <a:ext cx="6273800" cy="378460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786956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hlinkClick r:id="rId2"/>
            <a:extLst>
              <a:ext uri="{FF2B5EF4-FFF2-40B4-BE49-F238E27FC236}">
                <a16:creationId xmlns:a16="http://schemas.microsoft.com/office/drawing/2014/main" id="{18391A64-485F-424B-B3B2-B1CB6E26B08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647236" y="7063924"/>
            <a:ext cx="2471738" cy="1905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0222388-ACFB-4C7D-92F6-B808C17D7B09}"/>
              </a:ext>
            </a:extLst>
          </p:cNvPr>
          <p:cNvSpPr txBox="1"/>
          <p:nvPr userDrawn="1"/>
        </p:nvSpPr>
        <p:spPr>
          <a:xfrm>
            <a:off x="4073025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11658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TMON 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hlinkClick r:id="rId2"/>
            <a:extLst>
              <a:ext uri="{FF2B5EF4-FFF2-40B4-BE49-F238E27FC236}">
                <a16:creationId xmlns:a16="http://schemas.microsoft.com/office/drawing/2014/main" id="{18391A64-485F-424B-B3B2-B1CB6E26B08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647236" y="7063924"/>
            <a:ext cx="2471738" cy="190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A0AA798-D794-425E-BA64-2DD060502271}"/>
              </a:ext>
            </a:extLst>
          </p:cNvPr>
          <p:cNvSpPr txBox="1"/>
          <p:nvPr userDrawn="1"/>
        </p:nvSpPr>
        <p:spPr>
          <a:xfrm>
            <a:off x="4073025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72780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hlinkClick r:id="rId2"/>
            <a:extLst>
              <a:ext uri="{FF2B5EF4-FFF2-40B4-BE49-F238E27FC236}">
                <a16:creationId xmlns:a16="http://schemas.microsoft.com/office/drawing/2014/main" id="{18391A64-485F-424B-B3B2-B1CB6E26B08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647236" y="7063924"/>
            <a:ext cx="2471738" cy="1905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0222388-ACFB-4C7D-92F6-B808C17D7B09}"/>
              </a:ext>
            </a:extLst>
          </p:cNvPr>
          <p:cNvSpPr txBox="1"/>
          <p:nvPr userDrawn="1"/>
        </p:nvSpPr>
        <p:spPr>
          <a:xfrm>
            <a:off x="4073025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그래픽 6">
            <a:extLst>
              <a:ext uri="{FF2B5EF4-FFF2-40B4-BE49-F238E27FC236}">
                <a16:creationId xmlns:a16="http://schemas.microsoft.com/office/drawing/2014/main" id="{D4289582-F46D-4774-B5BA-C304FE7A3131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 flipH="1">
            <a:off x="0" y="0"/>
            <a:ext cx="5647236" cy="2936563"/>
          </a:xfrm>
          <a:prstGeom prst="rect">
            <a:avLst/>
          </a:prstGeom>
        </p:spPr>
      </p:pic>
      <p:pic>
        <p:nvPicPr>
          <p:cNvPr id="14" name="그래픽 13">
            <a:extLst>
              <a:ext uri="{FF2B5EF4-FFF2-40B4-BE49-F238E27FC236}">
                <a16:creationId xmlns:a16="http://schemas.microsoft.com/office/drawing/2014/main" id="{3012DD55-617E-4253-B837-A3787B72EA8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rcRect r="50000"/>
          <a:stretch/>
        </p:blipFill>
        <p:spPr>
          <a:xfrm flipH="1">
            <a:off x="0" y="4379180"/>
            <a:ext cx="2638425" cy="2486025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ECBF102F-E954-4985-A7F7-625D53732C3A}"/>
              </a:ext>
            </a:extLst>
          </p:cNvPr>
          <p:cNvGrpSpPr/>
          <p:nvPr userDrawn="1"/>
        </p:nvGrpSpPr>
        <p:grpSpPr>
          <a:xfrm rot="21033402" flipH="1">
            <a:off x="468424" y="5334931"/>
            <a:ext cx="605638" cy="374138"/>
            <a:chOff x="11117938" y="5334931"/>
            <a:chExt cx="605638" cy="374138"/>
          </a:xfrm>
        </p:grpSpPr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71E59D6D-842D-4F6D-8DBA-71E431A5523D}"/>
                </a:ext>
              </a:extLst>
            </p:cNvPr>
            <p:cNvSpPr/>
            <p:nvPr userDrawn="1"/>
          </p:nvSpPr>
          <p:spPr>
            <a:xfrm>
              <a:off x="11117938" y="5334931"/>
              <a:ext cx="133200" cy="133200"/>
            </a:xfrm>
            <a:custGeom>
              <a:avLst/>
              <a:gdLst>
                <a:gd name="connsiteX0" fmla="*/ 3289 w 142360"/>
                <a:gd name="connsiteY0" fmla="*/ 73823 h 142360"/>
                <a:gd name="connsiteX1" fmla="*/ 73823 w 142360"/>
                <a:gd name="connsiteY1" fmla="*/ 144356 h 142360"/>
                <a:gd name="connsiteX2" fmla="*/ 144356 w 142360"/>
                <a:gd name="connsiteY2" fmla="*/ 73823 h 142360"/>
                <a:gd name="connsiteX3" fmla="*/ 73823 w 142360"/>
                <a:gd name="connsiteY3" fmla="*/ 3289 h 142360"/>
                <a:gd name="connsiteX4" fmla="*/ 3289 w 142360"/>
                <a:gd name="connsiteY4" fmla="*/ 73823 h 142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360" h="142360">
                  <a:moveTo>
                    <a:pt x="3289" y="73823"/>
                  </a:moveTo>
                  <a:cubicBezTo>
                    <a:pt x="3289" y="112778"/>
                    <a:pt x="34868" y="144356"/>
                    <a:pt x="73823" y="144356"/>
                  </a:cubicBezTo>
                  <a:cubicBezTo>
                    <a:pt x="112778" y="144356"/>
                    <a:pt x="144356" y="112778"/>
                    <a:pt x="144356" y="73823"/>
                  </a:cubicBezTo>
                  <a:cubicBezTo>
                    <a:pt x="144356" y="34868"/>
                    <a:pt x="112713" y="3289"/>
                    <a:pt x="73823" y="3289"/>
                  </a:cubicBezTo>
                  <a:cubicBezTo>
                    <a:pt x="34868" y="3289"/>
                    <a:pt x="3289" y="34868"/>
                    <a:pt x="3289" y="73823"/>
                  </a:cubicBezTo>
                  <a:close/>
                </a:path>
              </a:pathLst>
            </a:custGeom>
            <a:solidFill>
              <a:srgbClr val="23385C"/>
            </a:solidFill>
            <a:ln w="64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" name="자유형: 도형 16">
              <a:extLst>
                <a:ext uri="{FF2B5EF4-FFF2-40B4-BE49-F238E27FC236}">
                  <a16:creationId xmlns:a16="http://schemas.microsoft.com/office/drawing/2014/main" id="{A1C72E6E-4F9E-421F-B79E-94EFC85878E5}"/>
                </a:ext>
              </a:extLst>
            </p:cNvPr>
            <p:cNvSpPr/>
            <p:nvPr userDrawn="1"/>
          </p:nvSpPr>
          <p:spPr>
            <a:xfrm>
              <a:off x="11579576" y="5334931"/>
              <a:ext cx="144000" cy="144000"/>
            </a:xfrm>
            <a:custGeom>
              <a:avLst/>
              <a:gdLst>
                <a:gd name="connsiteX0" fmla="*/ 3289 w 122947"/>
                <a:gd name="connsiteY0" fmla="*/ 63469 h 122948"/>
                <a:gd name="connsiteX1" fmla="*/ 63469 w 122947"/>
                <a:gd name="connsiteY1" fmla="*/ 123649 h 122948"/>
                <a:gd name="connsiteX2" fmla="*/ 123649 w 122947"/>
                <a:gd name="connsiteY2" fmla="*/ 63469 h 122948"/>
                <a:gd name="connsiteX3" fmla="*/ 63469 w 122947"/>
                <a:gd name="connsiteY3" fmla="*/ 3289 h 122948"/>
                <a:gd name="connsiteX4" fmla="*/ 3289 w 122947"/>
                <a:gd name="connsiteY4" fmla="*/ 63469 h 122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947" h="122948">
                  <a:moveTo>
                    <a:pt x="3289" y="63469"/>
                  </a:moveTo>
                  <a:cubicBezTo>
                    <a:pt x="3289" y="96730"/>
                    <a:pt x="30209" y="123649"/>
                    <a:pt x="63469" y="123649"/>
                  </a:cubicBezTo>
                  <a:cubicBezTo>
                    <a:pt x="96730" y="123649"/>
                    <a:pt x="123649" y="96730"/>
                    <a:pt x="123649" y="63469"/>
                  </a:cubicBezTo>
                  <a:cubicBezTo>
                    <a:pt x="123649" y="30209"/>
                    <a:pt x="96730" y="3289"/>
                    <a:pt x="63469" y="3289"/>
                  </a:cubicBezTo>
                  <a:cubicBezTo>
                    <a:pt x="30209" y="3289"/>
                    <a:pt x="3289" y="30209"/>
                    <a:pt x="3289" y="63469"/>
                  </a:cubicBezTo>
                  <a:close/>
                </a:path>
              </a:pathLst>
            </a:custGeom>
            <a:solidFill>
              <a:srgbClr val="23385C"/>
            </a:solidFill>
            <a:ln w="64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:a16="http://schemas.microsoft.com/office/drawing/2014/main" id="{9CF8223D-B4EB-4E44-8538-0450C43E6EB2}"/>
                </a:ext>
              </a:extLst>
            </p:cNvPr>
            <p:cNvSpPr/>
            <p:nvPr userDrawn="1"/>
          </p:nvSpPr>
          <p:spPr>
            <a:xfrm>
              <a:off x="11356781" y="5334931"/>
              <a:ext cx="116477" cy="245896"/>
            </a:xfrm>
            <a:custGeom>
              <a:avLst/>
              <a:gdLst>
                <a:gd name="connsiteX0" fmla="*/ 65022 w 116477"/>
                <a:gd name="connsiteY0" fmla="*/ 3289 h 245896"/>
                <a:gd name="connsiteX1" fmla="*/ 3289 w 116477"/>
                <a:gd name="connsiteY1" fmla="*/ 243362 h 245896"/>
                <a:gd name="connsiteX2" fmla="*/ 117955 w 116477"/>
                <a:gd name="connsiteY2" fmla="*/ 243362 h 245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6477" h="245896">
                  <a:moveTo>
                    <a:pt x="65022" y="3289"/>
                  </a:moveTo>
                  <a:lnTo>
                    <a:pt x="3289" y="243362"/>
                  </a:lnTo>
                  <a:lnTo>
                    <a:pt x="117955" y="243362"/>
                  </a:lnTo>
                  <a:close/>
                </a:path>
              </a:pathLst>
            </a:custGeom>
            <a:solidFill>
              <a:srgbClr val="F4F1E9"/>
            </a:solidFill>
            <a:ln w="64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" name="그래픽 49">
              <a:extLst>
                <a:ext uri="{FF2B5EF4-FFF2-40B4-BE49-F238E27FC236}">
                  <a16:creationId xmlns:a16="http://schemas.microsoft.com/office/drawing/2014/main" id="{BF980C00-FC43-4912-96E1-BC57CA63806D}"/>
                </a:ext>
              </a:extLst>
            </p:cNvPr>
            <p:cNvSpPr/>
            <p:nvPr/>
          </p:nvSpPr>
          <p:spPr>
            <a:xfrm rot="990370">
              <a:off x="11260253" y="5556669"/>
              <a:ext cx="304800" cy="152400"/>
            </a:xfrm>
            <a:custGeom>
              <a:avLst/>
              <a:gdLst>
                <a:gd name="connsiteX0" fmla="*/ 32751 w 304800"/>
                <a:gd name="connsiteY0" fmla="*/ 142418 h 152400"/>
                <a:gd name="connsiteX1" fmla="*/ 290497 w 304800"/>
                <a:gd name="connsiteY1" fmla="*/ 67265 h 152400"/>
                <a:gd name="connsiteX2" fmla="*/ 290497 w 304800"/>
                <a:gd name="connsiteY2" fmla="*/ 17259 h 152400"/>
                <a:gd name="connsiteX3" fmla="*/ 240491 w 304800"/>
                <a:gd name="connsiteY3" fmla="*/ 17259 h 152400"/>
                <a:gd name="connsiteX4" fmla="*/ 219346 w 304800"/>
                <a:gd name="connsiteY4" fmla="*/ 36785 h 152400"/>
                <a:gd name="connsiteX5" fmla="*/ 218488 w 304800"/>
                <a:gd name="connsiteY5" fmla="*/ 37452 h 152400"/>
                <a:gd name="connsiteX6" fmla="*/ 213059 w 304800"/>
                <a:gd name="connsiteY6" fmla="*/ 41357 h 152400"/>
                <a:gd name="connsiteX7" fmla="*/ 200296 w 304800"/>
                <a:gd name="connsiteY7" fmla="*/ 49644 h 152400"/>
                <a:gd name="connsiteX8" fmla="*/ 174769 w 304800"/>
                <a:gd name="connsiteY8" fmla="*/ 62884 h 152400"/>
                <a:gd name="connsiteX9" fmla="*/ 173816 w 304800"/>
                <a:gd name="connsiteY9" fmla="*/ 63265 h 152400"/>
                <a:gd name="connsiteX10" fmla="*/ 167530 w 304800"/>
                <a:gd name="connsiteY10" fmla="*/ 65646 h 152400"/>
                <a:gd name="connsiteX11" fmla="*/ 153052 w 304800"/>
                <a:gd name="connsiteY11" fmla="*/ 70409 h 152400"/>
                <a:gd name="connsiteX12" fmla="*/ 126667 w 304800"/>
                <a:gd name="connsiteY12" fmla="*/ 76600 h 152400"/>
                <a:gd name="connsiteX13" fmla="*/ 121429 w 304800"/>
                <a:gd name="connsiteY13" fmla="*/ 77648 h 152400"/>
                <a:gd name="connsiteX14" fmla="*/ 117714 w 304800"/>
                <a:gd name="connsiteY14" fmla="*/ 78029 h 152400"/>
                <a:gd name="connsiteX15" fmla="*/ 104188 w 304800"/>
                <a:gd name="connsiteY15" fmla="*/ 78981 h 152400"/>
                <a:gd name="connsiteX16" fmla="*/ 75518 w 304800"/>
                <a:gd name="connsiteY16" fmla="*/ 78410 h 152400"/>
                <a:gd name="connsiteX17" fmla="*/ 68755 w 304800"/>
                <a:gd name="connsiteY17" fmla="*/ 77648 h 152400"/>
                <a:gd name="connsiteX18" fmla="*/ 66469 w 304800"/>
                <a:gd name="connsiteY18" fmla="*/ 77267 h 152400"/>
                <a:gd name="connsiteX19" fmla="*/ 51515 w 304800"/>
                <a:gd name="connsiteY19" fmla="*/ 74219 h 152400"/>
                <a:gd name="connsiteX20" fmla="*/ 8081 w 304800"/>
                <a:gd name="connsiteY20" fmla="*/ 98889 h 152400"/>
                <a:gd name="connsiteX21" fmla="*/ 32751 w 304800"/>
                <a:gd name="connsiteY21" fmla="*/ 142418 h 152400"/>
                <a:gd name="connsiteX22" fmla="*/ 32751 w 304800"/>
                <a:gd name="connsiteY22" fmla="*/ 142418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4800" h="152400">
                  <a:moveTo>
                    <a:pt x="32751" y="142418"/>
                  </a:moveTo>
                  <a:cubicBezTo>
                    <a:pt x="124667" y="163849"/>
                    <a:pt x="224775" y="135560"/>
                    <a:pt x="290497" y="67265"/>
                  </a:cubicBezTo>
                  <a:cubicBezTo>
                    <a:pt x="303356" y="53930"/>
                    <a:pt x="304785" y="30308"/>
                    <a:pt x="290497" y="17259"/>
                  </a:cubicBezTo>
                  <a:cubicBezTo>
                    <a:pt x="276591" y="4496"/>
                    <a:pt x="254207" y="3067"/>
                    <a:pt x="240491" y="17259"/>
                  </a:cubicBezTo>
                  <a:cubicBezTo>
                    <a:pt x="233824" y="24212"/>
                    <a:pt x="226775" y="30689"/>
                    <a:pt x="219346" y="36785"/>
                  </a:cubicBezTo>
                  <a:cubicBezTo>
                    <a:pt x="214964" y="40405"/>
                    <a:pt x="223060" y="34118"/>
                    <a:pt x="218488" y="37452"/>
                  </a:cubicBezTo>
                  <a:cubicBezTo>
                    <a:pt x="216679" y="38786"/>
                    <a:pt x="214869" y="40119"/>
                    <a:pt x="213059" y="41357"/>
                  </a:cubicBezTo>
                  <a:cubicBezTo>
                    <a:pt x="208868" y="44215"/>
                    <a:pt x="204677" y="46977"/>
                    <a:pt x="200296" y="49644"/>
                  </a:cubicBezTo>
                  <a:cubicBezTo>
                    <a:pt x="192104" y="54597"/>
                    <a:pt x="183532" y="58979"/>
                    <a:pt x="174769" y="62884"/>
                  </a:cubicBezTo>
                  <a:cubicBezTo>
                    <a:pt x="169530" y="65265"/>
                    <a:pt x="179245" y="61169"/>
                    <a:pt x="173816" y="63265"/>
                  </a:cubicBezTo>
                  <a:cubicBezTo>
                    <a:pt x="171721" y="64122"/>
                    <a:pt x="169625" y="64884"/>
                    <a:pt x="167530" y="65646"/>
                  </a:cubicBezTo>
                  <a:cubicBezTo>
                    <a:pt x="162767" y="67361"/>
                    <a:pt x="157909" y="68980"/>
                    <a:pt x="153052" y="70409"/>
                  </a:cubicBezTo>
                  <a:cubicBezTo>
                    <a:pt x="144384" y="72980"/>
                    <a:pt x="135621" y="75076"/>
                    <a:pt x="126667" y="76600"/>
                  </a:cubicBezTo>
                  <a:cubicBezTo>
                    <a:pt x="125905" y="76886"/>
                    <a:pt x="117142" y="78219"/>
                    <a:pt x="121429" y="77648"/>
                  </a:cubicBezTo>
                  <a:cubicBezTo>
                    <a:pt x="125143" y="77171"/>
                    <a:pt x="118381" y="77933"/>
                    <a:pt x="117714" y="78029"/>
                  </a:cubicBezTo>
                  <a:cubicBezTo>
                    <a:pt x="113237" y="78505"/>
                    <a:pt x="108760" y="78791"/>
                    <a:pt x="104188" y="78981"/>
                  </a:cubicBezTo>
                  <a:cubicBezTo>
                    <a:pt x="94663" y="79362"/>
                    <a:pt x="85043" y="79172"/>
                    <a:pt x="75518" y="78410"/>
                  </a:cubicBezTo>
                  <a:cubicBezTo>
                    <a:pt x="73232" y="78124"/>
                    <a:pt x="71041" y="77933"/>
                    <a:pt x="68755" y="77648"/>
                  </a:cubicBezTo>
                  <a:cubicBezTo>
                    <a:pt x="73994" y="78219"/>
                    <a:pt x="68946" y="77648"/>
                    <a:pt x="66469" y="77267"/>
                  </a:cubicBezTo>
                  <a:cubicBezTo>
                    <a:pt x="61421" y="76409"/>
                    <a:pt x="56468" y="75362"/>
                    <a:pt x="51515" y="74219"/>
                  </a:cubicBezTo>
                  <a:cubicBezTo>
                    <a:pt x="33608" y="70028"/>
                    <a:pt x="12463" y="79839"/>
                    <a:pt x="8081" y="98889"/>
                  </a:cubicBezTo>
                  <a:cubicBezTo>
                    <a:pt x="3985" y="116986"/>
                    <a:pt x="13510" y="137941"/>
                    <a:pt x="32751" y="142418"/>
                  </a:cubicBezTo>
                  <a:lnTo>
                    <a:pt x="32751" y="142418"/>
                  </a:lnTo>
                  <a:close/>
                </a:path>
              </a:pathLst>
            </a:custGeom>
            <a:solidFill>
              <a:srgbClr val="23385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pic>
        <p:nvPicPr>
          <p:cNvPr id="20" name="그래픽 19">
            <a:extLst>
              <a:ext uri="{FF2B5EF4-FFF2-40B4-BE49-F238E27FC236}">
                <a16:creationId xmlns:a16="http://schemas.microsoft.com/office/drawing/2014/main" id="{A421BD6F-53D0-4121-845E-B68C692C9C18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2125565" y="5468131"/>
            <a:ext cx="942975" cy="94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8064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래픽 10">
            <a:extLst>
              <a:ext uri="{FF2B5EF4-FFF2-40B4-BE49-F238E27FC236}">
                <a16:creationId xmlns:a16="http://schemas.microsoft.com/office/drawing/2014/main" id="{B305FDA5-993C-4566-ABE1-29D9FE48B0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837614" y="5007052"/>
            <a:ext cx="695325" cy="1533525"/>
          </a:xfrm>
          <a:prstGeom prst="rect">
            <a:avLst/>
          </a:prstGeom>
        </p:spPr>
      </p:pic>
      <p:pic>
        <p:nvPicPr>
          <p:cNvPr id="4" name="Graphic 3">
            <a:hlinkClick r:id="rId4"/>
            <a:extLst>
              <a:ext uri="{FF2B5EF4-FFF2-40B4-BE49-F238E27FC236}">
                <a16:creationId xmlns:a16="http://schemas.microsoft.com/office/drawing/2014/main" id="{18391A64-485F-424B-B3B2-B1CB6E26B08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5647236" y="7063924"/>
            <a:ext cx="2471738" cy="1905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0222388-ACFB-4C7D-92F6-B808C17D7B09}"/>
              </a:ext>
            </a:extLst>
          </p:cNvPr>
          <p:cNvSpPr txBox="1"/>
          <p:nvPr userDrawn="1"/>
        </p:nvSpPr>
        <p:spPr>
          <a:xfrm>
            <a:off x="4073025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그래픽 6">
            <a:extLst>
              <a:ext uri="{FF2B5EF4-FFF2-40B4-BE49-F238E27FC236}">
                <a16:creationId xmlns:a16="http://schemas.microsoft.com/office/drawing/2014/main" id="{FBF5C116-364F-4EFD-A731-A782ECD945EA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8559800" y="3895674"/>
            <a:ext cx="3632199" cy="2962326"/>
          </a:xfrm>
          <a:prstGeom prst="rect">
            <a:avLst/>
          </a:prstGeom>
        </p:spPr>
      </p:pic>
      <p:pic>
        <p:nvPicPr>
          <p:cNvPr id="9" name="그래픽 8">
            <a:extLst>
              <a:ext uri="{FF2B5EF4-FFF2-40B4-BE49-F238E27FC236}">
                <a16:creationId xmlns:a16="http://schemas.microsoft.com/office/drawing/2014/main" id="{B0B40A4C-6451-4930-8FB7-68F791B23655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 flipH="1">
            <a:off x="0" y="3895674"/>
            <a:ext cx="3632199" cy="2962326"/>
          </a:xfrm>
          <a:prstGeom prst="rect">
            <a:avLst/>
          </a:prstGeom>
        </p:spPr>
      </p:pic>
      <p:pic>
        <p:nvPicPr>
          <p:cNvPr id="3" name="그래픽 2">
            <a:extLst>
              <a:ext uri="{FF2B5EF4-FFF2-40B4-BE49-F238E27FC236}">
                <a16:creationId xmlns:a16="http://schemas.microsoft.com/office/drawing/2014/main" id="{9FC3ACF0-255E-4749-A493-0DFF8B53A92F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 rot="10349511">
            <a:off x="9376223" y="5835563"/>
            <a:ext cx="974544" cy="448600"/>
          </a:xfrm>
          <a:prstGeom prst="rect">
            <a:avLst/>
          </a:prstGeom>
        </p:spPr>
      </p:pic>
      <p:pic>
        <p:nvPicPr>
          <p:cNvPr id="12" name="그래픽 11">
            <a:extLst>
              <a:ext uri="{FF2B5EF4-FFF2-40B4-BE49-F238E27FC236}">
                <a16:creationId xmlns:a16="http://schemas.microsoft.com/office/drawing/2014/main" id="{9E01D330-8764-48DD-BB23-84210B69C31E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3209572" y="6045873"/>
            <a:ext cx="628650" cy="60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0931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hlinkClick r:id="rId2"/>
            <a:extLst>
              <a:ext uri="{FF2B5EF4-FFF2-40B4-BE49-F238E27FC236}">
                <a16:creationId xmlns:a16="http://schemas.microsoft.com/office/drawing/2014/main" id="{18391A64-485F-424B-B3B2-B1CB6E26B08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647236" y="7063924"/>
            <a:ext cx="2471738" cy="1905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0222388-ACFB-4C7D-92F6-B808C17D7B09}"/>
              </a:ext>
            </a:extLst>
          </p:cNvPr>
          <p:cNvSpPr txBox="1"/>
          <p:nvPr userDrawn="1"/>
        </p:nvSpPr>
        <p:spPr>
          <a:xfrm>
            <a:off x="4073025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그래픽 13">
            <a:extLst>
              <a:ext uri="{FF2B5EF4-FFF2-40B4-BE49-F238E27FC236}">
                <a16:creationId xmlns:a16="http://schemas.microsoft.com/office/drawing/2014/main" id="{39934D53-43FB-4FE5-85D7-0C914BE2C91C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1645286" y="5185762"/>
            <a:ext cx="515604" cy="1137155"/>
          </a:xfrm>
          <a:prstGeom prst="rect">
            <a:avLst/>
          </a:prstGeom>
        </p:spPr>
      </p:pic>
      <p:pic>
        <p:nvPicPr>
          <p:cNvPr id="16" name="그래픽 15">
            <a:extLst>
              <a:ext uri="{FF2B5EF4-FFF2-40B4-BE49-F238E27FC236}">
                <a16:creationId xmlns:a16="http://schemas.microsoft.com/office/drawing/2014/main" id="{47FE5D87-E84F-4584-A6E7-359FB6447821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0" y="4643475"/>
            <a:ext cx="2857929" cy="2221730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FBA13419-3EA4-46C8-9031-E2A1122E8DC2}"/>
              </a:ext>
            </a:extLst>
          </p:cNvPr>
          <p:cNvGrpSpPr/>
          <p:nvPr userDrawn="1"/>
        </p:nvGrpSpPr>
        <p:grpSpPr>
          <a:xfrm>
            <a:off x="622891" y="5865106"/>
            <a:ext cx="453989" cy="265042"/>
            <a:chOff x="738407" y="5620898"/>
            <a:chExt cx="612232" cy="357426"/>
          </a:xfrm>
        </p:grpSpPr>
        <p:pic>
          <p:nvPicPr>
            <p:cNvPr id="18" name="그래픽 17">
              <a:extLst>
                <a:ext uri="{FF2B5EF4-FFF2-40B4-BE49-F238E27FC236}">
                  <a16:creationId xmlns:a16="http://schemas.microsoft.com/office/drawing/2014/main" id="{36BA49C2-FE4B-4A54-AA61-FB924D84FF9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xmlns="" r:embed="rId10"/>
                </a:ext>
              </a:extLst>
            </a:blip>
            <a:stretch>
              <a:fillRect/>
            </a:stretch>
          </p:blipFill>
          <p:spPr>
            <a:xfrm>
              <a:off x="979357" y="5897891"/>
              <a:ext cx="214489" cy="80433"/>
            </a:xfrm>
            <a:prstGeom prst="rect">
              <a:avLst/>
            </a:prstGeom>
          </p:spPr>
        </p:pic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F80ABFA6-6325-4F6C-A916-2F7CB173A4D3}"/>
                </a:ext>
              </a:extLst>
            </p:cNvPr>
            <p:cNvSpPr/>
            <p:nvPr/>
          </p:nvSpPr>
          <p:spPr>
            <a:xfrm>
              <a:off x="738407" y="5620898"/>
              <a:ext cx="154164" cy="154164"/>
            </a:xfrm>
            <a:custGeom>
              <a:avLst/>
              <a:gdLst>
                <a:gd name="connsiteX0" fmla="*/ 7144 w 219075"/>
                <a:gd name="connsiteY0" fmla="*/ 110966 h 219075"/>
                <a:gd name="connsiteX1" fmla="*/ 110966 w 219075"/>
                <a:gd name="connsiteY1" fmla="*/ 214789 h 219075"/>
                <a:gd name="connsiteX2" fmla="*/ 214789 w 219075"/>
                <a:gd name="connsiteY2" fmla="*/ 110966 h 219075"/>
                <a:gd name="connsiteX3" fmla="*/ 110966 w 219075"/>
                <a:gd name="connsiteY3" fmla="*/ 7144 h 219075"/>
                <a:gd name="connsiteX4" fmla="*/ 7144 w 219075"/>
                <a:gd name="connsiteY4" fmla="*/ 110966 h 219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9075" h="219075">
                  <a:moveTo>
                    <a:pt x="7144" y="110966"/>
                  </a:moveTo>
                  <a:cubicBezTo>
                    <a:pt x="7144" y="168307"/>
                    <a:pt x="53626" y="214789"/>
                    <a:pt x="110966" y="214789"/>
                  </a:cubicBezTo>
                  <a:cubicBezTo>
                    <a:pt x="168307" y="214789"/>
                    <a:pt x="214789" y="168307"/>
                    <a:pt x="214789" y="110966"/>
                  </a:cubicBezTo>
                  <a:cubicBezTo>
                    <a:pt x="214789" y="53626"/>
                    <a:pt x="168212" y="7144"/>
                    <a:pt x="110966" y="7144"/>
                  </a:cubicBezTo>
                  <a:cubicBezTo>
                    <a:pt x="53626" y="7144"/>
                    <a:pt x="7144" y="53626"/>
                    <a:pt x="7144" y="110966"/>
                  </a:cubicBezTo>
                  <a:close/>
                </a:path>
              </a:pathLst>
            </a:custGeom>
            <a:solidFill>
              <a:srgbClr val="23385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" name="자유형: 도형 19">
              <a:extLst>
                <a:ext uri="{FF2B5EF4-FFF2-40B4-BE49-F238E27FC236}">
                  <a16:creationId xmlns:a16="http://schemas.microsoft.com/office/drawing/2014/main" id="{4DBE2237-4F32-4E53-AEF4-00D1B57789C6}"/>
                </a:ext>
              </a:extLst>
            </p:cNvPr>
            <p:cNvSpPr/>
            <p:nvPr/>
          </p:nvSpPr>
          <p:spPr>
            <a:xfrm>
              <a:off x="1216583" y="5620898"/>
              <a:ext cx="134056" cy="134056"/>
            </a:xfrm>
            <a:custGeom>
              <a:avLst/>
              <a:gdLst>
                <a:gd name="connsiteX0" fmla="*/ 7144 w 190500"/>
                <a:gd name="connsiteY0" fmla="*/ 95726 h 190500"/>
                <a:gd name="connsiteX1" fmla="*/ 95726 w 190500"/>
                <a:gd name="connsiteY1" fmla="*/ 184309 h 190500"/>
                <a:gd name="connsiteX2" fmla="*/ 184309 w 190500"/>
                <a:gd name="connsiteY2" fmla="*/ 95726 h 190500"/>
                <a:gd name="connsiteX3" fmla="*/ 95726 w 190500"/>
                <a:gd name="connsiteY3" fmla="*/ 7144 h 190500"/>
                <a:gd name="connsiteX4" fmla="*/ 7144 w 190500"/>
                <a:gd name="connsiteY4" fmla="*/ 95726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0" h="190500">
                  <a:moveTo>
                    <a:pt x="7144" y="95726"/>
                  </a:moveTo>
                  <a:cubicBezTo>
                    <a:pt x="7144" y="144685"/>
                    <a:pt x="46768" y="184309"/>
                    <a:pt x="95726" y="184309"/>
                  </a:cubicBezTo>
                  <a:cubicBezTo>
                    <a:pt x="144685" y="184309"/>
                    <a:pt x="184309" y="144685"/>
                    <a:pt x="184309" y="95726"/>
                  </a:cubicBezTo>
                  <a:cubicBezTo>
                    <a:pt x="184309" y="46768"/>
                    <a:pt x="144685" y="7144"/>
                    <a:pt x="95726" y="7144"/>
                  </a:cubicBezTo>
                  <a:cubicBezTo>
                    <a:pt x="46768" y="7144"/>
                    <a:pt x="7144" y="46768"/>
                    <a:pt x="7144" y="95726"/>
                  </a:cubicBezTo>
                  <a:close/>
                </a:path>
              </a:pathLst>
            </a:custGeom>
            <a:solidFill>
              <a:srgbClr val="23385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id="{717E2341-B7C0-4200-83D9-1E825D376797}"/>
                </a:ext>
              </a:extLst>
            </p:cNvPr>
            <p:cNvSpPr/>
            <p:nvPr/>
          </p:nvSpPr>
          <p:spPr>
            <a:xfrm>
              <a:off x="1049818" y="5620898"/>
              <a:ext cx="127353" cy="254706"/>
            </a:xfrm>
            <a:custGeom>
              <a:avLst/>
              <a:gdLst>
                <a:gd name="connsiteX0" fmla="*/ 28384 w 180975"/>
                <a:gd name="connsiteY0" fmla="*/ 7144 h 361950"/>
                <a:gd name="connsiteX1" fmla="*/ 7144 w 180975"/>
                <a:gd name="connsiteY1" fmla="*/ 360521 h 361950"/>
                <a:gd name="connsiteX2" fmla="*/ 175927 w 180975"/>
                <a:gd name="connsiteY2" fmla="*/ 257747 h 361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0975" h="361950">
                  <a:moveTo>
                    <a:pt x="28384" y="7144"/>
                  </a:moveTo>
                  <a:lnTo>
                    <a:pt x="7144" y="360521"/>
                  </a:lnTo>
                  <a:lnTo>
                    <a:pt x="175927" y="257747"/>
                  </a:lnTo>
                  <a:close/>
                </a:path>
              </a:pathLst>
            </a:custGeom>
            <a:solidFill>
              <a:srgbClr val="DB729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pic>
        <p:nvPicPr>
          <p:cNvPr id="28" name="그래픽 27">
            <a:extLst>
              <a:ext uri="{FF2B5EF4-FFF2-40B4-BE49-F238E27FC236}">
                <a16:creationId xmlns:a16="http://schemas.microsoft.com/office/drawing/2014/main" id="{2F422176-4E48-4B1A-A75C-0C052923449E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2429436" y="6130148"/>
            <a:ext cx="466163" cy="444974"/>
          </a:xfrm>
          <a:prstGeom prst="rect">
            <a:avLst/>
          </a:prstGeom>
        </p:spPr>
      </p:pic>
      <p:pic>
        <p:nvPicPr>
          <p:cNvPr id="15" name="그래픽 14">
            <a:extLst>
              <a:ext uri="{FF2B5EF4-FFF2-40B4-BE49-F238E27FC236}">
                <a16:creationId xmlns:a16="http://schemas.microsoft.com/office/drawing/2014/main" id="{8EF9104B-F18C-47B0-BEEF-E4B325E9D5B2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9559790" y="0"/>
            <a:ext cx="2632210" cy="1633363"/>
          </a:xfrm>
          <a:prstGeom prst="rect">
            <a:avLst/>
          </a:prstGeom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EC5AAF91-E2CC-4F2E-98B1-840AA2FCF100}"/>
              </a:ext>
            </a:extLst>
          </p:cNvPr>
          <p:cNvGrpSpPr/>
          <p:nvPr userDrawn="1"/>
        </p:nvGrpSpPr>
        <p:grpSpPr>
          <a:xfrm flipH="1">
            <a:off x="9976482" y="485079"/>
            <a:ext cx="484093" cy="349861"/>
            <a:chOff x="2090851" y="585777"/>
            <a:chExt cx="584585" cy="422488"/>
          </a:xfrm>
        </p:grpSpPr>
        <p:sp>
          <p:nvSpPr>
            <p:cNvPr id="24" name="자유형: 도형 23">
              <a:extLst>
                <a:ext uri="{FF2B5EF4-FFF2-40B4-BE49-F238E27FC236}">
                  <a16:creationId xmlns:a16="http://schemas.microsoft.com/office/drawing/2014/main" id="{5262CD8C-A39A-4A42-8938-1C2B7EB081B8}"/>
                </a:ext>
              </a:extLst>
            </p:cNvPr>
            <p:cNvSpPr/>
            <p:nvPr userDrawn="1"/>
          </p:nvSpPr>
          <p:spPr>
            <a:xfrm>
              <a:off x="2090851" y="585777"/>
              <a:ext cx="142361" cy="142361"/>
            </a:xfrm>
            <a:custGeom>
              <a:avLst/>
              <a:gdLst>
                <a:gd name="connsiteX0" fmla="*/ 3289 w 142360"/>
                <a:gd name="connsiteY0" fmla="*/ 73823 h 142360"/>
                <a:gd name="connsiteX1" fmla="*/ 73823 w 142360"/>
                <a:gd name="connsiteY1" fmla="*/ 144356 h 142360"/>
                <a:gd name="connsiteX2" fmla="*/ 144356 w 142360"/>
                <a:gd name="connsiteY2" fmla="*/ 73823 h 142360"/>
                <a:gd name="connsiteX3" fmla="*/ 73823 w 142360"/>
                <a:gd name="connsiteY3" fmla="*/ 3289 h 142360"/>
                <a:gd name="connsiteX4" fmla="*/ 3289 w 142360"/>
                <a:gd name="connsiteY4" fmla="*/ 73823 h 142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360" h="142360">
                  <a:moveTo>
                    <a:pt x="3289" y="73823"/>
                  </a:moveTo>
                  <a:cubicBezTo>
                    <a:pt x="3289" y="112778"/>
                    <a:pt x="34868" y="144356"/>
                    <a:pt x="73823" y="144356"/>
                  </a:cubicBezTo>
                  <a:cubicBezTo>
                    <a:pt x="112778" y="144356"/>
                    <a:pt x="144356" y="112778"/>
                    <a:pt x="144356" y="73823"/>
                  </a:cubicBezTo>
                  <a:cubicBezTo>
                    <a:pt x="144356" y="34868"/>
                    <a:pt x="112713" y="3289"/>
                    <a:pt x="73823" y="3289"/>
                  </a:cubicBezTo>
                  <a:cubicBezTo>
                    <a:pt x="34868" y="3289"/>
                    <a:pt x="3289" y="34868"/>
                    <a:pt x="3289" y="73823"/>
                  </a:cubicBezTo>
                  <a:close/>
                </a:path>
              </a:pathLst>
            </a:custGeom>
            <a:solidFill>
              <a:srgbClr val="23385C"/>
            </a:solidFill>
            <a:ln w="64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5" name="자유형: 도형 24">
              <a:extLst>
                <a:ext uri="{FF2B5EF4-FFF2-40B4-BE49-F238E27FC236}">
                  <a16:creationId xmlns:a16="http://schemas.microsoft.com/office/drawing/2014/main" id="{444F56A1-5BE0-4B7E-9B99-D22A88EC5E84}"/>
                </a:ext>
              </a:extLst>
            </p:cNvPr>
            <p:cNvSpPr/>
            <p:nvPr userDrawn="1"/>
          </p:nvSpPr>
          <p:spPr>
            <a:xfrm>
              <a:off x="2552488" y="585777"/>
              <a:ext cx="122948" cy="122948"/>
            </a:xfrm>
            <a:custGeom>
              <a:avLst/>
              <a:gdLst>
                <a:gd name="connsiteX0" fmla="*/ 3289 w 122947"/>
                <a:gd name="connsiteY0" fmla="*/ 63469 h 122948"/>
                <a:gd name="connsiteX1" fmla="*/ 63469 w 122947"/>
                <a:gd name="connsiteY1" fmla="*/ 123649 h 122948"/>
                <a:gd name="connsiteX2" fmla="*/ 123649 w 122947"/>
                <a:gd name="connsiteY2" fmla="*/ 63469 h 122948"/>
                <a:gd name="connsiteX3" fmla="*/ 63469 w 122947"/>
                <a:gd name="connsiteY3" fmla="*/ 3289 h 122948"/>
                <a:gd name="connsiteX4" fmla="*/ 3289 w 122947"/>
                <a:gd name="connsiteY4" fmla="*/ 63469 h 122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947" h="122948">
                  <a:moveTo>
                    <a:pt x="3289" y="63469"/>
                  </a:moveTo>
                  <a:cubicBezTo>
                    <a:pt x="3289" y="96730"/>
                    <a:pt x="30209" y="123649"/>
                    <a:pt x="63469" y="123649"/>
                  </a:cubicBezTo>
                  <a:cubicBezTo>
                    <a:pt x="96730" y="123649"/>
                    <a:pt x="123649" y="96730"/>
                    <a:pt x="123649" y="63469"/>
                  </a:cubicBezTo>
                  <a:cubicBezTo>
                    <a:pt x="123649" y="30209"/>
                    <a:pt x="96730" y="3289"/>
                    <a:pt x="63469" y="3289"/>
                  </a:cubicBezTo>
                  <a:cubicBezTo>
                    <a:pt x="30209" y="3289"/>
                    <a:pt x="3289" y="30209"/>
                    <a:pt x="3289" y="63469"/>
                  </a:cubicBezTo>
                  <a:close/>
                </a:path>
              </a:pathLst>
            </a:custGeom>
            <a:solidFill>
              <a:srgbClr val="23385C"/>
            </a:solidFill>
            <a:ln w="64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6" name="자유형: 도형 25">
              <a:extLst>
                <a:ext uri="{FF2B5EF4-FFF2-40B4-BE49-F238E27FC236}">
                  <a16:creationId xmlns:a16="http://schemas.microsoft.com/office/drawing/2014/main" id="{461C37A6-9806-4227-96E3-3CDF168AE4EB}"/>
                </a:ext>
              </a:extLst>
            </p:cNvPr>
            <p:cNvSpPr/>
            <p:nvPr userDrawn="1"/>
          </p:nvSpPr>
          <p:spPr>
            <a:xfrm>
              <a:off x="2329693" y="585777"/>
              <a:ext cx="116477" cy="245896"/>
            </a:xfrm>
            <a:custGeom>
              <a:avLst/>
              <a:gdLst>
                <a:gd name="connsiteX0" fmla="*/ 65022 w 116477"/>
                <a:gd name="connsiteY0" fmla="*/ 3289 h 245896"/>
                <a:gd name="connsiteX1" fmla="*/ 3289 w 116477"/>
                <a:gd name="connsiteY1" fmla="*/ 243362 h 245896"/>
                <a:gd name="connsiteX2" fmla="*/ 117955 w 116477"/>
                <a:gd name="connsiteY2" fmla="*/ 243362 h 245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6477" h="245896">
                  <a:moveTo>
                    <a:pt x="65022" y="3289"/>
                  </a:moveTo>
                  <a:lnTo>
                    <a:pt x="3289" y="243362"/>
                  </a:lnTo>
                  <a:lnTo>
                    <a:pt x="117955" y="243362"/>
                  </a:lnTo>
                  <a:close/>
                </a:path>
              </a:pathLst>
            </a:custGeom>
            <a:solidFill>
              <a:srgbClr val="FFD636"/>
            </a:solidFill>
            <a:ln w="64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7" name="그래픽 55">
              <a:extLst>
                <a:ext uri="{FF2B5EF4-FFF2-40B4-BE49-F238E27FC236}">
                  <a16:creationId xmlns:a16="http://schemas.microsoft.com/office/drawing/2014/main" id="{2340EBC1-744E-45F9-B187-63BB8342DDA3}"/>
                </a:ext>
              </a:extLst>
            </p:cNvPr>
            <p:cNvSpPr/>
            <p:nvPr/>
          </p:nvSpPr>
          <p:spPr>
            <a:xfrm rot="21005083" flipH="1">
              <a:off x="2261246" y="869086"/>
              <a:ext cx="238592" cy="139179"/>
            </a:xfrm>
            <a:custGeom>
              <a:avLst/>
              <a:gdLst>
                <a:gd name="connsiteX0" fmla="*/ 2982 w 238591"/>
                <a:gd name="connsiteY0" fmla="*/ 31772 h 139178"/>
                <a:gd name="connsiteX1" fmla="*/ 107605 w 238591"/>
                <a:gd name="connsiteY1" fmla="*/ 136395 h 139178"/>
                <a:gd name="connsiteX2" fmla="*/ 238154 w 238591"/>
                <a:gd name="connsiteY2" fmla="*/ 2982 h 139178"/>
                <a:gd name="connsiteX3" fmla="*/ 2982 w 238591"/>
                <a:gd name="connsiteY3" fmla="*/ 31772 h 139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8591" h="139178">
                  <a:moveTo>
                    <a:pt x="2982" y="31772"/>
                  </a:moveTo>
                  <a:cubicBezTo>
                    <a:pt x="2982" y="31772"/>
                    <a:pt x="36584" y="129675"/>
                    <a:pt x="107605" y="136395"/>
                  </a:cubicBezTo>
                  <a:cubicBezTo>
                    <a:pt x="178626" y="143155"/>
                    <a:pt x="234337" y="64420"/>
                    <a:pt x="238154" y="2982"/>
                  </a:cubicBezTo>
                  <a:lnTo>
                    <a:pt x="2982" y="31772"/>
                  </a:lnTo>
                  <a:close/>
                </a:path>
              </a:pathLst>
            </a:custGeom>
            <a:solidFill>
              <a:srgbClr val="F4F1E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pic>
        <p:nvPicPr>
          <p:cNvPr id="29" name="그래픽 28">
            <a:extLst>
              <a:ext uri="{FF2B5EF4-FFF2-40B4-BE49-F238E27FC236}">
                <a16:creationId xmlns:a16="http://schemas.microsoft.com/office/drawing/2014/main" id="{ACE3C5D2-2E85-4971-8A4B-AEB066249F32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 flipH="1">
            <a:off x="11100418" y="1044472"/>
            <a:ext cx="867638" cy="607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3926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hlinkClick r:id="rId2"/>
            <a:extLst>
              <a:ext uri="{FF2B5EF4-FFF2-40B4-BE49-F238E27FC236}">
                <a16:creationId xmlns:a16="http://schemas.microsoft.com/office/drawing/2014/main" id="{18391A64-485F-424B-B3B2-B1CB6E26B08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647236" y="7063924"/>
            <a:ext cx="2471738" cy="1905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0222388-ACFB-4C7D-92F6-B808C17D7B09}"/>
              </a:ext>
            </a:extLst>
          </p:cNvPr>
          <p:cNvSpPr txBox="1"/>
          <p:nvPr userDrawn="1"/>
        </p:nvSpPr>
        <p:spPr>
          <a:xfrm>
            <a:off x="4073025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그래픽 5">
            <a:extLst>
              <a:ext uri="{FF2B5EF4-FFF2-40B4-BE49-F238E27FC236}">
                <a16:creationId xmlns:a16="http://schemas.microsoft.com/office/drawing/2014/main" id="{2B34B957-6072-4669-8FC9-800DDEBF9B5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9236808" y="1"/>
            <a:ext cx="2955192" cy="15367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CE523619-60EE-45DF-ABE9-BE0035B8029C}"/>
              </a:ext>
            </a:extLst>
          </p:cNvPr>
          <p:cNvGrpSpPr/>
          <p:nvPr userDrawn="1"/>
        </p:nvGrpSpPr>
        <p:grpSpPr>
          <a:xfrm>
            <a:off x="10714404" y="664293"/>
            <a:ext cx="449879" cy="252832"/>
            <a:chOff x="10181167" y="904023"/>
            <a:chExt cx="612232" cy="344075"/>
          </a:xfrm>
        </p:grpSpPr>
        <p:pic>
          <p:nvPicPr>
            <p:cNvPr id="8" name="그래픽 7">
              <a:extLst>
                <a:ext uri="{FF2B5EF4-FFF2-40B4-BE49-F238E27FC236}">
                  <a16:creationId xmlns:a16="http://schemas.microsoft.com/office/drawing/2014/main" id="{C6F0FBAF-4E3E-47B6-A30D-AC0D87FBC8E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p:blipFill>
          <p:spPr>
            <a:xfrm>
              <a:off x="10384798" y="1167665"/>
              <a:ext cx="160867" cy="80433"/>
            </a:xfrm>
            <a:prstGeom prst="rect">
              <a:avLst/>
            </a:prstGeom>
          </p:spPr>
        </p:pic>
        <p:sp>
          <p:nvSpPr>
            <p:cNvPr id="9" name="자유형: 도형 8">
              <a:extLst>
                <a:ext uri="{FF2B5EF4-FFF2-40B4-BE49-F238E27FC236}">
                  <a16:creationId xmlns:a16="http://schemas.microsoft.com/office/drawing/2014/main" id="{D6DDF8B0-B5E0-4FB4-8F98-9DC04C3719BE}"/>
                </a:ext>
              </a:extLst>
            </p:cNvPr>
            <p:cNvSpPr/>
            <p:nvPr userDrawn="1"/>
          </p:nvSpPr>
          <p:spPr>
            <a:xfrm flipH="1">
              <a:off x="10639235" y="904023"/>
              <a:ext cx="154164" cy="154164"/>
            </a:xfrm>
            <a:custGeom>
              <a:avLst/>
              <a:gdLst>
                <a:gd name="connsiteX0" fmla="*/ 7144 w 219075"/>
                <a:gd name="connsiteY0" fmla="*/ 110966 h 219075"/>
                <a:gd name="connsiteX1" fmla="*/ 110966 w 219075"/>
                <a:gd name="connsiteY1" fmla="*/ 214789 h 219075"/>
                <a:gd name="connsiteX2" fmla="*/ 214789 w 219075"/>
                <a:gd name="connsiteY2" fmla="*/ 110966 h 219075"/>
                <a:gd name="connsiteX3" fmla="*/ 110966 w 219075"/>
                <a:gd name="connsiteY3" fmla="*/ 7144 h 219075"/>
                <a:gd name="connsiteX4" fmla="*/ 7144 w 219075"/>
                <a:gd name="connsiteY4" fmla="*/ 110966 h 219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9075" h="219075">
                  <a:moveTo>
                    <a:pt x="7144" y="110966"/>
                  </a:moveTo>
                  <a:cubicBezTo>
                    <a:pt x="7144" y="168307"/>
                    <a:pt x="53626" y="214789"/>
                    <a:pt x="110966" y="214789"/>
                  </a:cubicBezTo>
                  <a:cubicBezTo>
                    <a:pt x="168307" y="214789"/>
                    <a:pt x="214789" y="168307"/>
                    <a:pt x="214789" y="110966"/>
                  </a:cubicBezTo>
                  <a:cubicBezTo>
                    <a:pt x="214789" y="53626"/>
                    <a:pt x="168212" y="7144"/>
                    <a:pt x="110966" y="7144"/>
                  </a:cubicBezTo>
                  <a:cubicBezTo>
                    <a:pt x="53626" y="7144"/>
                    <a:pt x="7144" y="53626"/>
                    <a:pt x="7144" y="110966"/>
                  </a:cubicBezTo>
                  <a:close/>
                </a:path>
              </a:pathLst>
            </a:custGeom>
            <a:solidFill>
              <a:srgbClr val="23385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id="{3F57976A-4FDC-4AEB-BB8A-F31E10EF4FC3}"/>
                </a:ext>
              </a:extLst>
            </p:cNvPr>
            <p:cNvSpPr/>
            <p:nvPr userDrawn="1"/>
          </p:nvSpPr>
          <p:spPr>
            <a:xfrm flipH="1">
              <a:off x="10181167" y="904023"/>
              <a:ext cx="134056" cy="134055"/>
            </a:xfrm>
            <a:custGeom>
              <a:avLst/>
              <a:gdLst>
                <a:gd name="connsiteX0" fmla="*/ 7144 w 190500"/>
                <a:gd name="connsiteY0" fmla="*/ 95726 h 190500"/>
                <a:gd name="connsiteX1" fmla="*/ 95726 w 190500"/>
                <a:gd name="connsiteY1" fmla="*/ 184309 h 190500"/>
                <a:gd name="connsiteX2" fmla="*/ 184309 w 190500"/>
                <a:gd name="connsiteY2" fmla="*/ 95726 h 190500"/>
                <a:gd name="connsiteX3" fmla="*/ 95726 w 190500"/>
                <a:gd name="connsiteY3" fmla="*/ 7144 h 190500"/>
                <a:gd name="connsiteX4" fmla="*/ 7144 w 190500"/>
                <a:gd name="connsiteY4" fmla="*/ 95726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0" h="190500">
                  <a:moveTo>
                    <a:pt x="7144" y="95726"/>
                  </a:moveTo>
                  <a:cubicBezTo>
                    <a:pt x="7144" y="144685"/>
                    <a:pt x="46768" y="184309"/>
                    <a:pt x="95726" y="184309"/>
                  </a:cubicBezTo>
                  <a:cubicBezTo>
                    <a:pt x="144685" y="184309"/>
                    <a:pt x="184309" y="144685"/>
                    <a:pt x="184309" y="95726"/>
                  </a:cubicBezTo>
                  <a:cubicBezTo>
                    <a:pt x="184309" y="46768"/>
                    <a:pt x="144685" y="7144"/>
                    <a:pt x="95726" y="7144"/>
                  </a:cubicBezTo>
                  <a:cubicBezTo>
                    <a:pt x="46768" y="7144"/>
                    <a:pt x="7144" y="46768"/>
                    <a:pt x="7144" y="95726"/>
                  </a:cubicBezTo>
                  <a:close/>
                </a:path>
              </a:pathLst>
            </a:custGeom>
            <a:solidFill>
              <a:srgbClr val="23385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" name="자유형: 도형 10">
              <a:extLst>
                <a:ext uri="{FF2B5EF4-FFF2-40B4-BE49-F238E27FC236}">
                  <a16:creationId xmlns:a16="http://schemas.microsoft.com/office/drawing/2014/main" id="{6F59CDFE-A374-4223-8413-2B918BB47BD8}"/>
                </a:ext>
              </a:extLst>
            </p:cNvPr>
            <p:cNvSpPr/>
            <p:nvPr userDrawn="1"/>
          </p:nvSpPr>
          <p:spPr>
            <a:xfrm flipH="1">
              <a:off x="10354635" y="904023"/>
              <a:ext cx="127353" cy="254705"/>
            </a:xfrm>
            <a:custGeom>
              <a:avLst/>
              <a:gdLst>
                <a:gd name="connsiteX0" fmla="*/ 28384 w 180975"/>
                <a:gd name="connsiteY0" fmla="*/ 7144 h 361950"/>
                <a:gd name="connsiteX1" fmla="*/ 7144 w 180975"/>
                <a:gd name="connsiteY1" fmla="*/ 360521 h 361950"/>
                <a:gd name="connsiteX2" fmla="*/ 175927 w 180975"/>
                <a:gd name="connsiteY2" fmla="*/ 257747 h 361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0975" h="361950">
                  <a:moveTo>
                    <a:pt x="28384" y="7144"/>
                  </a:moveTo>
                  <a:lnTo>
                    <a:pt x="7144" y="360521"/>
                  </a:lnTo>
                  <a:lnTo>
                    <a:pt x="175927" y="257747"/>
                  </a:lnTo>
                  <a:close/>
                </a:path>
              </a:pathLst>
            </a:custGeom>
            <a:solidFill>
              <a:srgbClr val="F3D1D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pic>
        <p:nvPicPr>
          <p:cNvPr id="17" name="그래픽 16">
            <a:extLst>
              <a:ext uri="{FF2B5EF4-FFF2-40B4-BE49-F238E27FC236}">
                <a16:creationId xmlns:a16="http://schemas.microsoft.com/office/drawing/2014/main" id="{F0196A83-69AE-4447-A1DF-37308A591DDE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8657919" y="1"/>
            <a:ext cx="699914" cy="727910"/>
          </a:xfrm>
          <a:prstGeom prst="rect">
            <a:avLst/>
          </a:prstGeom>
        </p:spPr>
      </p:pic>
      <p:pic>
        <p:nvPicPr>
          <p:cNvPr id="5" name="그래픽 4">
            <a:extLst>
              <a:ext uri="{FF2B5EF4-FFF2-40B4-BE49-F238E27FC236}">
                <a16:creationId xmlns:a16="http://schemas.microsoft.com/office/drawing/2014/main" id="{5B91FBEA-8450-4DA1-8FD3-DBAF1D7864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rcRect r="50000"/>
          <a:stretch/>
        </p:blipFill>
        <p:spPr>
          <a:xfrm flipH="1">
            <a:off x="-1" y="5031225"/>
            <a:ext cx="1938761" cy="1826775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69EC3924-834A-408F-A5A0-751A90744808}"/>
              </a:ext>
            </a:extLst>
          </p:cNvPr>
          <p:cNvGrpSpPr/>
          <p:nvPr userDrawn="1"/>
        </p:nvGrpSpPr>
        <p:grpSpPr>
          <a:xfrm flipH="1">
            <a:off x="344205" y="5733528"/>
            <a:ext cx="445034" cy="274923"/>
            <a:chOff x="11117938" y="5334931"/>
            <a:chExt cx="605638" cy="374138"/>
          </a:xfrm>
        </p:grpSpPr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5D392183-C6AC-4611-9E84-575218D94004}"/>
                </a:ext>
              </a:extLst>
            </p:cNvPr>
            <p:cNvSpPr/>
            <p:nvPr userDrawn="1"/>
          </p:nvSpPr>
          <p:spPr>
            <a:xfrm>
              <a:off x="11117938" y="5334931"/>
              <a:ext cx="133200" cy="133200"/>
            </a:xfrm>
            <a:custGeom>
              <a:avLst/>
              <a:gdLst>
                <a:gd name="connsiteX0" fmla="*/ 3289 w 142360"/>
                <a:gd name="connsiteY0" fmla="*/ 73823 h 142360"/>
                <a:gd name="connsiteX1" fmla="*/ 73823 w 142360"/>
                <a:gd name="connsiteY1" fmla="*/ 144356 h 142360"/>
                <a:gd name="connsiteX2" fmla="*/ 144356 w 142360"/>
                <a:gd name="connsiteY2" fmla="*/ 73823 h 142360"/>
                <a:gd name="connsiteX3" fmla="*/ 73823 w 142360"/>
                <a:gd name="connsiteY3" fmla="*/ 3289 h 142360"/>
                <a:gd name="connsiteX4" fmla="*/ 3289 w 142360"/>
                <a:gd name="connsiteY4" fmla="*/ 73823 h 142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360" h="142360">
                  <a:moveTo>
                    <a:pt x="3289" y="73823"/>
                  </a:moveTo>
                  <a:cubicBezTo>
                    <a:pt x="3289" y="112778"/>
                    <a:pt x="34868" y="144356"/>
                    <a:pt x="73823" y="144356"/>
                  </a:cubicBezTo>
                  <a:cubicBezTo>
                    <a:pt x="112778" y="144356"/>
                    <a:pt x="144356" y="112778"/>
                    <a:pt x="144356" y="73823"/>
                  </a:cubicBezTo>
                  <a:cubicBezTo>
                    <a:pt x="144356" y="34868"/>
                    <a:pt x="112713" y="3289"/>
                    <a:pt x="73823" y="3289"/>
                  </a:cubicBezTo>
                  <a:cubicBezTo>
                    <a:pt x="34868" y="3289"/>
                    <a:pt x="3289" y="34868"/>
                    <a:pt x="3289" y="73823"/>
                  </a:cubicBezTo>
                  <a:close/>
                </a:path>
              </a:pathLst>
            </a:custGeom>
            <a:solidFill>
              <a:srgbClr val="23385C"/>
            </a:solidFill>
            <a:ln w="64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" name="자유형: 도형 13">
              <a:extLst>
                <a:ext uri="{FF2B5EF4-FFF2-40B4-BE49-F238E27FC236}">
                  <a16:creationId xmlns:a16="http://schemas.microsoft.com/office/drawing/2014/main" id="{7CD38DD8-50DA-4DF6-981A-762136DAD85B}"/>
                </a:ext>
              </a:extLst>
            </p:cNvPr>
            <p:cNvSpPr/>
            <p:nvPr userDrawn="1"/>
          </p:nvSpPr>
          <p:spPr>
            <a:xfrm>
              <a:off x="11579576" y="5334931"/>
              <a:ext cx="144000" cy="144000"/>
            </a:xfrm>
            <a:custGeom>
              <a:avLst/>
              <a:gdLst>
                <a:gd name="connsiteX0" fmla="*/ 3289 w 122947"/>
                <a:gd name="connsiteY0" fmla="*/ 63469 h 122948"/>
                <a:gd name="connsiteX1" fmla="*/ 63469 w 122947"/>
                <a:gd name="connsiteY1" fmla="*/ 123649 h 122948"/>
                <a:gd name="connsiteX2" fmla="*/ 123649 w 122947"/>
                <a:gd name="connsiteY2" fmla="*/ 63469 h 122948"/>
                <a:gd name="connsiteX3" fmla="*/ 63469 w 122947"/>
                <a:gd name="connsiteY3" fmla="*/ 3289 h 122948"/>
                <a:gd name="connsiteX4" fmla="*/ 3289 w 122947"/>
                <a:gd name="connsiteY4" fmla="*/ 63469 h 122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947" h="122948">
                  <a:moveTo>
                    <a:pt x="3289" y="63469"/>
                  </a:moveTo>
                  <a:cubicBezTo>
                    <a:pt x="3289" y="96730"/>
                    <a:pt x="30209" y="123649"/>
                    <a:pt x="63469" y="123649"/>
                  </a:cubicBezTo>
                  <a:cubicBezTo>
                    <a:pt x="96730" y="123649"/>
                    <a:pt x="123649" y="96730"/>
                    <a:pt x="123649" y="63469"/>
                  </a:cubicBezTo>
                  <a:cubicBezTo>
                    <a:pt x="123649" y="30209"/>
                    <a:pt x="96730" y="3289"/>
                    <a:pt x="63469" y="3289"/>
                  </a:cubicBezTo>
                  <a:cubicBezTo>
                    <a:pt x="30209" y="3289"/>
                    <a:pt x="3289" y="30209"/>
                    <a:pt x="3289" y="63469"/>
                  </a:cubicBezTo>
                  <a:close/>
                </a:path>
              </a:pathLst>
            </a:custGeom>
            <a:solidFill>
              <a:srgbClr val="23385C"/>
            </a:solidFill>
            <a:ln w="64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71D4A45D-A865-45CC-9449-E49728E1B2EA}"/>
                </a:ext>
              </a:extLst>
            </p:cNvPr>
            <p:cNvSpPr/>
            <p:nvPr userDrawn="1"/>
          </p:nvSpPr>
          <p:spPr>
            <a:xfrm>
              <a:off x="11356781" y="5334931"/>
              <a:ext cx="116477" cy="245896"/>
            </a:xfrm>
            <a:custGeom>
              <a:avLst/>
              <a:gdLst>
                <a:gd name="connsiteX0" fmla="*/ 65022 w 116477"/>
                <a:gd name="connsiteY0" fmla="*/ 3289 h 245896"/>
                <a:gd name="connsiteX1" fmla="*/ 3289 w 116477"/>
                <a:gd name="connsiteY1" fmla="*/ 243362 h 245896"/>
                <a:gd name="connsiteX2" fmla="*/ 117955 w 116477"/>
                <a:gd name="connsiteY2" fmla="*/ 243362 h 245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6477" h="245896">
                  <a:moveTo>
                    <a:pt x="65022" y="3289"/>
                  </a:moveTo>
                  <a:lnTo>
                    <a:pt x="3289" y="243362"/>
                  </a:lnTo>
                  <a:lnTo>
                    <a:pt x="117955" y="243362"/>
                  </a:lnTo>
                  <a:close/>
                </a:path>
              </a:pathLst>
            </a:custGeom>
            <a:solidFill>
              <a:srgbClr val="F4F1E9"/>
            </a:solidFill>
            <a:ln w="64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" name="그래픽 49">
              <a:extLst>
                <a:ext uri="{FF2B5EF4-FFF2-40B4-BE49-F238E27FC236}">
                  <a16:creationId xmlns:a16="http://schemas.microsoft.com/office/drawing/2014/main" id="{D3FE0C09-9A52-4E03-A88E-F77068630D31}"/>
                </a:ext>
              </a:extLst>
            </p:cNvPr>
            <p:cNvSpPr/>
            <p:nvPr/>
          </p:nvSpPr>
          <p:spPr>
            <a:xfrm rot="990370">
              <a:off x="11260253" y="5556669"/>
              <a:ext cx="304800" cy="152400"/>
            </a:xfrm>
            <a:custGeom>
              <a:avLst/>
              <a:gdLst>
                <a:gd name="connsiteX0" fmla="*/ 32751 w 304800"/>
                <a:gd name="connsiteY0" fmla="*/ 142418 h 152400"/>
                <a:gd name="connsiteX1" fmla="*/ 290497 w 304800"/>
                <a:gd name="connsiteY1" fmla="*/ 67265 h 152400"/>
                <a:gd name="connsiteX2" fmla="*/ 290497 w 304800"/>
                <a:gd name="connsiteY2" fmla="*/ 17259 h 152400"/>
                <a:gd name="connsiteX3" fmla="*/ 240491 w 304800"/>
                <a:gd name="connsiteY3" fmla="*/ 17259 h 152400"/>
                <a:gd name="connsiteX4" fmla="*/ 219346 w 304800"/>
                <a:gd name="connsiteY4" fmla="*/ 36785 h 152400"/>
                <a:gd name="connsiteX5" fmla="*/ 218488 w 304800"/>
                <a:gd name="connsiteY5" fmla="*/ 37452 h 152400"/>
                <a:gd name="connsiteX6" fmla="*/ 213059 w 304800"/>
                <a:gd name="connsiteY6" fmla="*/ 41357 h 152400"/>
                <a:gd name="connsiteX7" fmla="*/ 200296 w 304800"/>
                <a:gd name="connsiteY7" fmla="*/ 49644 h 152400"/>
                <a:gd name="connsiteX8" fmla="*/ 174769 w 304800"/>
                <a:gd name="connsiteY8" fmla="*/ 62884 h 152400"/>
                <a:gd name="connsiteX9" fmla="*/ 173816 w 304800"/>
                <a:gd name="connsiteY9" fmla="*/ 63265 h 152400"/>
                <a:gd name="connsiteX10" fmla="*/ 167530 w 304800"/>
                <a:gd name="connsiteY10" fmla="*/ 65646 h 152400"/>
                <a:gd name="connsiteX11" fmla="*/ 153052 w 304800"/>
                <a:gd name="connsiteY11" fmla="*/ 70409 h 152400"/>
                <a:gd name="connsiteX12" fmla="*/ 126667 w 304800"/>
                <a:gd name="connsiteY12" fmla="*/ 76600 h 152400"/>
                <a:gd name="connsiteX13" fmla="*/ 121429 w 304800"/>
                <a:gd name="connsiteY13" fmla="*/ 77648 h 152400"/>
                <a:gd name="connsiteX14" fmla="*/ 117714 w 304800"/>
                <a:gd name="connsiteY14" fmla="*/ 78029 h 152400"/>
                <a:gd name="connsiteX15" fmla="*/ 104188 w 304800"/>
                <a:gd name="connsiteY15" fmla="*/ 78981 h 152400"/>
                <a:gd name="connsiteX16" fmla="*/ 75518 w 304800"/>
                <a:gd name="connsiteY16" fmla="*/ 78410 h 152400"/>
                <a:gd name="connsiteX17" fmla="*/ 68755 w 304800"/>
                <a:gd name="connsiteY17" fmla="*/ 77648 h 152400"/>
                <a:gd name="connsiteX18" fmla="*/ 66469 w 304800"/>
                <a:gd name="connsiteY18" fmla="*/ 77267 h 152400"/>
                <a:gd name="connsiteX19" fmla="*/ 51515 w 304800"/>
                <a:gd name="connsiteY19" fmla="*/ 74219 h 152400"/>
                <a:gd name="connsiteX20" fmla="*/ 8081 w 304800"/>
                <a:gd name="connsiteY20" fmla="*/ 98889 h 152400"/>
                <a:gd name="connsiteX21" fmla="*/ 32751 w 304800"/>
                <a:gd name="connsiteY21" fmla="*/ 142418 h 152400"/>
                <a:gd name="connsiteX22" fmla="*/ 32751 w 304800"/>
                <a:gd name="connsiteY22" fmla="*/ 142418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4800" h="152400">
                  <a:moveTo>
                    <a:pt x="32751" y="142418"/>
                  </a:moveTo>
                  <a:cubicBezTo>
                    <a:pt x="124667" y="163849"/>
                    <a:pt x="224775" y="135560"/>
                    <a:pt x="290497" y="67265"/>
                  </a:cubicBezTo>
                  <a:cubicBezTo>
                    <a:pt x="303356" y="53930"/>
                    <a:pt x="304785" y="30308"/>
                    <a:pt x="290497" y="17259"/>
                  </a:cubicBezTo>
                  <a:cubicBezTo>
                    <a:pt x="276591" y="4496"/>
                    <a:pt x="254207" y="3067"/>
                    <a:pt x="240491" y="17259"/>
                  </a:cubicBezTo>
                  <a:cubicBezTo>
                    <a:pt x="233824" y="24212"/>
                    <a:pt x="226775" y="30689"/>
                    <a:pt x="219346" y="36785"/>
                  </a:cubicBezTo>
                  <a:cubicBezTo>
                    <a:pt x="214964" y="40405"/>
                    <a:pt x="223060" y="34118"/>
                    <a:pt x="218488" y="37452"/>
                  </a:cubicBezTo>
                  <a:cubicBezTo>
                    <a:pt x="216679" y="38786"/>
                    <a:pt x="214869" y="40119"/>
                    <a:pt x="213059" y="41357"/>
                  </a:cubicBezTo>
                  <a:cubicBezTo>
                    <a:pt x="208868" y="44215"/>
                    <a:pt x="204677" y="46977"/>
                    <a:pt x="200296" y="49644"/>
                  </a:cubicBezTo>
                  <a:cubicBezTo>
                    <a:pt x="192104" y="54597"/>
                    <a:pt x="183532" y="58979"/>
                    <a:pt x="174769" y="62884"/>
                  </a:cubicBezTo>
                  <a:cubicBezTo>
                    <a:pt x="169530" y="65265"/>
                    <a:pt x="179245" y="61169"/>
                    <a:pt x="173816" y="63265"/>
                  </a:cubicBezTo>
                  <a:cubicBezTo>
                    <a:pt x="171721" y="64122"/>
                    <a:pt x="169625" y="64884"/>
                    <a:pt x="167530" y="65646"/>
                  </a:cubicBezTo>
                  <a:cubicBezTo>
                    <a:pt x="162767" y="67361"/>
                    <a:pt x="157909" y="68980"/>
                    <a:pt x="153052" y="70409"/>
                  </a:cubicBezTo>
                  <a:cubicBezTo>
                    <a:pt x="144384" y="72980"/>
                    <a:pt x="135621" y="75076"/>
                    <a:pt x="126667" y="76600"/>
                  </a:cubicBezTo>
                  <a:cubicBezTo>
                    <a:pt x="125905" y="76886"/>
                    <a:pt x="117142" y="78219"/>
                    <a:pt x="121429" y="77648"/>
                  </a:cubicBezTo>
                  <a:cubicBezTo>
                    <a:pt x="125143" y="77171"/>
                    <a:pt x="118381" y="77933"/>
                    <a:pt x="117714" y="78029"/>
                  </a:cubicBezTo>
                  <a:cubicBezTo>
                    <a:pt x="113237" y="78505"/>
                    <a:pt x="108760" y="78791"/>
                    <a:pt x="104188" y="78981"/>
                  </a:cubicBezTo>
                  <a:cubicBezTo>
                    <a:pt x="94663" y="79362"/>
                    <a:pt x="85043" y="79172"/>
                    <a:pt x="75518" y="78410"/>
                  </a:cubicBezTo>
                  <a:cubicBezTo>
                    <a:pt x="73232" y="78124"/>
                    <a:pt x="71041" y="77933"/>
                    <a:pt x="68755" y="77648"/>
                  </a:cubicBezTo>
                  <a:cubicBezTo>
                    <a:pt x="73994" y="78219"/>
                    <a:pt x="68946" y="77648"/>
                    <a:pt x="66469" y="77267"/>
                  </a:cubicBezTo>
                  <a:cubicBezTo>
                    <a:pt x="61421" y="76409"/>
                    <a:pt x="56468" y="75362"/>
                    <a:pt x="51515" y="74219"/>
                  </a:cubicBezTo>
                  <a:cubicBezTo>
                    <a:pt x="33608" y="70028"/>
                    <a:pt x="12463" y="79839"/>
                    <a:pt x="8081" y="98889"/>
                  </a:cubicBezTo>
                  <a:cubicBezTo>
                    <a:pt x="3985" y="116986"/>
                    <a:pt x="13510" y="137941"/>
                    <a:pt x="32751" y="142418"/>
                  </a:cubicBezTo>
                  <a:lnTo>
                    <a:pt x="32751" y="142418"/>
                  </a:lnTo>
                  <a:close/>
                </a:path>
              </a:pathLst>
            </a:custGeom>
            <a:solidFill>
              <a:srgbClr val="23385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18" name="자유형: 도형 17">
            <a:extLst>
              <a:ext uri="{FF2B5EF4-FFF2-40B4-BE49-F238E27FC236}">
                <a16:creationId xmlns:a16="http://schemas.microsoft.com/office/drawing/2014/main" id="{794E0374-53F5-4493-AA8C-D1D37319D434}"/>
              </a:ext>
            </a:extLst>
          </p:cNvPr>
          <p:cNvSpPr/>
          <p:nvPr userDrawn="1"/>
        </p:nvSpPr>
        <p:spPr>
          <a:xfrm>
            <a:off x="2008961" y="6280660"/>
            <a:ext cx="369870" cy="359874"/>
          </a:xfrm>
          <a:custGeom>
            <a:avLst/>
            <a:gdLst>
              <a:gd name="connsiteX0" fmla="*/ 36842 w 639626"/>
              <a:gd name="connsiteY0" fmla="*/ 394571 h 622338"/>
              <a:gd name="connsiteX1" fmla="*/ 617000 w 639626"/>
              <a:gd name="connsiteY1" fmla="*/ 322484 h 622338"/>
              <a:gd name="connsiteX2" fmla="*/ 415950 w 639626"/>
              <a:gd name="connsiteY2" fmla="*/ 23415 h 622338"/>
              <a:gd name="connsiteX3" fmla="*/ 424593 w 639626"/>
              <a:gd name="connsiteY3" fmla="*/ 349624 h 622338"/>
              <a:gd name="connsiteX4" fmla="*/ 234607 w 639626"/>
              <a:gd name="connsiteY4" fmla="*/ 53322 h 622338"/>
              <a:gd name="connsiteX5" fmla="*/ 250338 w 639626"/>
              <a:gd name="connsiteY5" fmla="*/ 411858 h 622338"/>
              <a:gd name="connsiteX6" fmla="*/ 44621 w 639626"/>
              <a:gd name="connsiteY6" fmla="*/ 196460 h 622338"/>
              <a:gd name="connsiteX7" fmla="*/ 36842 w 639626"/>
              <a:gd name="connsiteY7" fmla="*/ 394571 h 622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39626" h="622338">
                <a:moveTo>
                  <a:pt x="36842" y="394571"/>
                </a:moveTo>
                <a:cubicBezTo>
                  <a:pt x="113251" y="704012"/>
                  <a:pt x="663330" y="684823"/>
                  <a:pt x="617000" y="322484"/>
                </a:cubicBezTo>
                <a:cubicBezTo>
                  <a:pt x="601269" y="199917"/>
                  <a:pt x="515870" y="96021"/>
                  <a:pt x="415950" y="23415"/>
                </a:cubicBezTo>
                <a:cubicBezTo>
                  <a:pt x="399700" y="131460"/>
                  <a:pt x="402639" y="242444"/>
                  <a:pt x="424593" y="349624"/>
                </a:cubicBezTo>
                <a:cubicBezTo>
                  <a:pt x="369966" y="245728"/>
                  <a:pt x="306176" y="146327"/>
                  <a:pt x="234607" y="53322"/>
                </a:cubicBezTo>
                <a:cubicBezTo>
                  <a:pt x="232360" y="172949"/>
                  <a:pt x="237546" y="292750"/>
                  <a:pt x="250338" y="411858"/>
                </a:cubicBezTo>
                <a:cubicBezTo>
                  <a:pt x="201416" y="349452"/>
                  <a:pt x="125698" y="202510"/>
                  <a:pt x="44621" y="196460"/>
                </a:cubicBezTo>
                <a:cubicBezTo>
                  <a:pt x="14714" y="258521"/>
                  <a:pt x="20592" y="328361"/>
                  <a:pt x="36842" y="394571"/>
                </a:cubicBezTo>
                <a:close/>
              </a:path>
            </a:pathLst>
          </a:custGeom>
          <a:solidFill>
            <a:srgbClr val="FFD636"/>
          </a:solidFill>
          <a:ln w="17202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9" name="자유형: 도형 18">
            <a:extLst>
              <a:ext uri="{FF2B5EF4-FFF2-40B4-BE49-F238E27FC236}">
                <a16:creationId xmlns:a16="http://schemas.microsoft.com/office/drawing/2014/main" id="{BAA98AFF-2D6A-49F1-8816-57E3EF5A284B}"/>
              </a:ext>
            </a:extLst>
          </p:cNvPr>
          <p:cNvSpPr/>
          <p:nvPr userDrawn="1"/>
        </p:nvSpPr>
        <p:spPr>
          <a:xfrm>
            <a:off x="1682759" y="6199589"/>
            <a:ext cx="249913" cy="259909"/>
          </a:xfrm>
          <a:custGeom>
            <a:avLst/>
            <a:gdLst>
              <a:gd name="connsiteX0" fmla="*/ 51391 w 432179"/>
              <a:gd name="connsiteY0" fmla="*/ 112444 h 449466"/>
              <a:gd name="connsiteX1" fmla="*/ 357720 w 432179"/>
              <a:gd name="connsiteY1" fmla="*/ 361207 h 449466"/>
              <a:gd name="connsiteX2" fmla="*/ 409236 w 432179"/>
              <a:gd name="connsiteY2" fmla="*/ 123508 h 449466"/>
              <a:gd name="connsiteX3" fmla="*/ 254515 w 432179"/>
              <a:gd name="connsiteY3" fmla="*/ 280130 h 449466"/>
              <a:gd name="connsiteX4" fmla="*/ 309834 w 432179"/>
              <a:gd name="connsiteY4" fmla="*/ 49000 h 449466"/>
              <a:gd name="connsiteX5" fmla="*/ 142667 w 432179"/>
              <a:gd name="connsiteY5" fmla="*/ 224292 h 449466"/>
              <a:gd name="connsiteX6" fmla="*/ 151311 w 432179"/>
              <a:gd name="connsiteY6" fmla="*/ 23415 h 449466"/>
              <a:gd name="connsiteX7" fmla="*/ 51391 w 432179"/>
              <a:gd name="connsiteY7" fmla="*/ 112444 h 449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32179" h="449466">
                <a:moveTo>
                  <a:pt x="51391" y="112444"/>
                </a:moveTo>
                <a:cubicBezTo>
                  <a:pt x="-63569" y="294305"/>
                  <a:pt x="202999" y="553095"/>
                  <a:pt x="357720" y="361207"/>
                </a:cubicBezTo>
                <a:cubicBezTo>
                  <a:pt x="410100" y="296207"/>
                  <a:pt x="420645" y="206141"/>
                  <a:pt x="409236" y="123508"/>
                </a:cubicBezTo>
                <a:cubicBezTo>
                  <a:pt x="349076" y="166207"/>
                  <a:pt x="296350" y="219452"/>
                  <a:pt x="254515" y="280130"/>
                </a:cubicBezTo>
                <a:cubicBezTo>
                  <a:pt x="279582" y="204931"/>
                  <a:pt x="298079" y="127484"/>
                  <a:pt x="309834" y="49000"/>
                </a:cubicBezTo>
                <a:cubicBezTo>
                  <a:pt x="250539" y="103973"/>
                  <a:pt x="194702" y="162404"/>
                  <a:pt x="142667" y="224292"/>
                </a:cubicBezTo>
                <a:cubicBezTo>
                  <a:pt x="150101" y="171221"/>
                  <a:pt x="186231" y="65769"/>
                  <a:pt x="151311" y="23415"/>
                </a:cubicBezTo>
                <a:cubicBezTo>
                  <a:pt x="107228" y="38109"/>
                  <a:pt x="75939" y="73548"/>
                  <a:pt x="51391" y="112444"/>
                </a:cubicBezTo>
                <a:close/>
              </a:path>
            </a:pathLst>
          </a:custGeom>
          <a:solidFill>
            <a:srgbClr val="FFD636"/>
          </a:solidFill>
          <a:ln w="17202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4066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그림 개체 틀 4">
            <a:extLst>
              <a:ext uri="{FF2B5EF4-FFF2-40B4-BE49-F238E27FC236}">
                <a16:creationId xmlns:a16="http://schemas.microsoft.com/office/drawing/2014/main" id="{50396ACC-B93F-42DB-B784-F3C35E0A498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5428344" cy="685800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600" b="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4" name="Graphic 3">
            <a:hlinkClick r:id="rId2"/>
            <a:extLst>
              <a:ext uri="{FF2B5EF4-FFF2-40B4-BE49-F238E27FC236}">
                <a16:creationId xmlns:a16="http://schemas.microsoft.com/office/drawing/2014/main" id="{18391A64-485F-424B-B3B2-B1CB6E26B08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647236" y="7063924"/>
            <a:ext cx="2471738" cy="1905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0222388-ACFB-4C7D-92F6-B808C17D7B09}"/>
              </a:ext>
            </a:extLst>
          </p:cNvPr>
          <p:cNvSpPr txBox="1"/>
          <p:nvPr userDrawn="1"/>
        </p:nvSpPr>
        <p:spPr>
          <a:xfrm>
            <a:off x="4073025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그래픽 4">
            <a:extLst>
              <a:ext uri="{FF2B5EF4-FFF2-40B4-BE49-F238E27FC236}">
                <a16:creationId xmlns:a16="http://schemas.microsoft.com/office/drawing/2014/main" id="{9D787DF2-4377-4E46-8F2E-CEA7ABDF953F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 flipH="1">
            <a:off x="10146062" y="5275103"/>
            <a:ext cx="488176" cy="1076662"/>
          </a:xfrm>
          <a:prstGeom prst="rect">
            <a:avLst/>
          </a:prstGeom>
        </p:spPr>
      </p:pic>
      <p:pic>
        <p:nvPicPr>
          <p:cNvPr id="7" name="그래픽 6">
            <a:extLst>
              <a:ext uri="{FF2B5EF4-FFF2-40B4-BE49-F238E27FC236}">
                <a16:creationId xmlns:a16="http://schemas.microsoft.com/office/drawing/2014/main" id="{6126ECD1-18AF-4A7B-9EB1-A280BADC5B84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 flipH="1">
            <a:off x="9486103" y="4761664"/>
            <a:ext cx="2705897" cy="2103541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ACF51B8C-3E32-4F13-BF66-5696C5B4B098}"/>
              </a:ext>
            </a:extLst>
          </p:cNvPr>
          <p:cNvGrpSpPr/>
          <p:nvPr userDrawn="1"/>
        </p:nvGrpSpPr>
        <p:grpSpPr>
          <a:xfrm flipH="1">
            <a:off x="11172407" y="5918308"/>
            <a:ext cx="429838" cy="250943"/>
            <a:chOff x="738407" y="5620898"/>
            <a:chExt cx="612232" cy="357426"/>
          </a:xfrm>
        </p:grpSpPr>
        <p:pic>
          <p:nvPicPr>
            <p:cNvPr id="9" name="그래픽 8">
              <a:extLst>
                <a:ext uri="{FF2B5EF4-FFF2-40B4-BE49-F238E27FC236}">
                  <a16:creationId xmlns:a16="http://schemas.microsoft.com/office/drawing/2014/main" id="{2477086D-F662-4EAA-BC98-04CE4FDF37F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xmlns="" r:embed="rId10"/>
                </a:ext>
              </a:extLst>
            </a:blip>
            <a:stretch>
              <a:fillRect/>
            </a:stretch>
          </p:blipFill>
          <p:spPr>
            <a:xfrm>
              <a:off x="979357" y="5897891"/>
              <a:ext cx="214489" cy="80433"/>
            </a:xfrm>
            <a:prstGeom prst="rect">
              <a:avLst/>
            </a:prstGeom>
          </p:spPr>
        </p:pic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id="{9AA13620-E7C5-4530-8C8C-B6BC381850F6}"/>
                </a:ext>
              </a:extLst>
            </p:cNvPr>
            <p:cNvSpPr/>
            <p:nvPr/>
          </p:nvSpPr>
          <p:spPr>
            <a:xfrm>
              <a:off x="738407" y="5620898"/>
              <a:ext cx="154164" cy="154164"/>
            </a:xfrm>
            <a:custGeom>
              <a:avLst/>
              <a:gdLst>
                <a:gd name="connsiteX0" fmla="*/ 7144 w 219075"/>
                <a:gd name="connsiteY0" fmla="*/ 110966 h 219075"/>
                <a:gd name="connsiteX1" fmla="*/ 110966 w 219075"/>
                <a:gd name="connsiteY1" fmla="*/ 214789 h 219075"/>
                <a:gd name="connsiteX2" fmla="*/ 214789 w 219075"/>
                <a:gd name="connsiteY2" fmla="*/ 110966 h 219075"/>
                <a:gd name="connsiteX3" fmla="*/ 110966 w 219075"/>
                <a:gd name="connsiteY3" fmla="*/ 7144 h 219075"/>
                <a:gd name="connsiteX4" fmla="*/ 7144 w 219075"/>
                <a:gd name="connsiteY4" fmla="*/ 110966 h 219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9075" h="219075">
                  <a:moveTo>
                    <a:pt x="7144" y="110966"/>
                  </a:moveTo>
                  <a:cubicBezTo>
                    <a:pt x="7144" y="168307"/>
                    <a:pt x="53626" y="214789"/>
                    <a:pt x="110966" y="214789"/>
                  </a:cubicBezTo>
                  <a:cubicBezTo>
                    <a:pt x="168307" y="214789"/>
                    <a:pt x="214789" y="168307"/>
                    <a:pt x="214789" y="110966"/>
                  </a:cubicBezTo>
                  <a:cubicBezTo>
                    <a:pt x="214789" y="53626"/>
                    <a:pt x="168212" y="7144"/>
                    <a:pt x="110966" y="7144"/>
                  </a:cubicBezTo>
                  <a:cubicBezTo>
                    <a:pt x="53626" y="7144"/>
                    <a:pt x="7144" y="53626"/>
                    <a:pt x="7144" y="110966"/>
                  </a:cubicBezTo>
                  <a:close/>
                </a:path>
              </a:pathLst>
            </a:custGeom>
            <a:solidFill>
              <a:srgbClr val="23385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" name="자유형: 도형 10">
              <a:extLst>
                <a:ext uri="{FF2B5EF4-FFF2-40B4-BE49-F238E27FC236}">
                  <a16:creationId xmlns:a16="http://schemas.microsoft.com/office/drawing/2014/main" id="{2EBD8D70-8FA6-40DA-92E4-2575B7F06295}"/>
                </a:ext>
              </a:extLst>
            </p:cNvPr>
            <p:cNvSpPr/>
            <p:nvPr/>
          </p:nvSpPr>
          <p:spPr>
            <a:xfrm>
              <a:off x="1216583" y="5620898"/>
              <a:ext cx="134056" cy="134056"/>
            </a:xfrm>
            <a:custGeom>
              <a:avLst/>
              <a:gdLst>
                <a:gd name="connsiteX0" fmla="*/ 7144 w 190500"/>
                <a:gd name="connsiteY0" fmla="*/ 95726 h 190500"/>
                <a:gd name="connsiteX1" fmla="*/ 95726 w 190500"/>
                <a:gd name="connsiteY1" fmla="*/ 184309 h 190500"/>
                <a:gd name="connsiteX2" fmla="*/ 184309 w 190500"/>
                <a:gd name="connsiteY2" fmla="*/ 95726 h 190500"/>
                <a:gd name="connsiteX3" fmla="*/ 95726 w 190500"/>
                <a:gd name="connsiteY3" fmla="*/ 7144 h 190500"/>
                <a:gd name="connsiteX4" fmla="*/ 7144 w 190500"/>
                <a:gd name="connsiteY4" fmla="*/ 95726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0" h="190500">
                  <a:moveTo>
                    <a:pt x="7144" y="95726"/>
                  </a:moveTo>
                  <a:cubicBezTo>
                    <a:pt x="7144" y="144685"/>
                    <a:pt x="46768" y="184309"/>
                    <a:pt x="95726" y="184309"/>
                  </a:cubicBezTo>
                  <a:cubicBezTo>
                    <a:pt x="144685" y="184309"/>
                    <a:pt x="184309" y="144685"/>
                    <a:pt x="184309" y="95726"/>
                  </a:cubicBezTo>
                  <a:cubicBezTo>
                    <a:pt x="184309" y="46768"/>
                    <a:pt x="144685" y="7144"/>
                    <a:pt x="95726" y="7144"/>
                  </a:cubicBezTo>
                  <a:cubicBezTo>
                    <a:pt x="46768" y="7144"/>
                    <a:pt x="7144" y="46768"/>
                    <a:pt x="7144" y="95726"/>
                  </a:cubicBezTo>
                  <a:close/>
                </a:path>
              </a:pathLst>
            </a:custGeom>
            <a:solidFill>
              <a:srgbClr val="23385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0FE9555E-024C-4E81-8563-FD83F35F3A55}"/>
                </a:ext>
              </a:extLst>
            </p:cNvPr>
            <p:cNvSpPr/>
            <p:nvPr/>
          </p:nvSpPr>
          <p:spPr>
            <a:xfrm>
              <a:off x="1049818" y="5620898"/>
              <a:ext cx="127353" cy="254706"/>
            </a:xfrm>
            <a:custGeom>
              <a:avLst/>
              <a:gdLst>
                <a:gd name="connsiteX0" fmla="*/ 28384 w 180975"/>
                <a:gd name="connsiteY0" fmla="*/ 7144 h 361950"/>
                <a:gd name="connsiteX1" fmla="*/ 7144 w 180975"/>
                <a:gd name="connsiteY1" fmla="*/ 360521 h 361950"/>
                <a:gd name="connsiteX2" fmla="*/ 175927 w 180975"/>
                <a:gd name="connsiteY2" fmla="*/ 257747 h 361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0975" h="361950">
                  <a:moveTo>
                    <a:pt x="28384" y="7144"/>
                  </a:moveTo>
                  <a:lnTo>
                    <a:pt x="7144" y="360521"/>
                  </a:lnTo>
                  <a:lnTo>
                    <a:pt x="175927" y="257747"/>
                  </a:lnTo>
                  <a:close/>
                </a:path>
              </a:pathLst>
            </a:custGeom>
            <a:solidFill>
              <a:srgbClr val="DB729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pic>
        <p:nvPicPr>
          <p:cNvPr id="18" name="그래픽 17">
            <a:extLst>
              <a:ext uri="{FF2B5EF4-FFF2-40B4-BE49-F238E27FC236}">
                <a16:creationId xmlns:a16="http://schemas.microsoft.com/office/drawing/2014/main" id="{3272267C-4B99-4389-8E41-A9E8908DEB2B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 flipH="1">
            <a:off x="9450437" y="6169251"/>
            <a:ext cx="441365" cy="421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8065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hlinkClick r:id="rId2"/>
            <a:extLst>
              <a:ext uri="{FF2B5EF4-FFF2-40B4-BE49-F238E27FC236}">
                <a16:creationId xmlns:a16="http://schemas.microsoft.com/office/drawing/2014/main" id="{18391A64-485F-424B-B3B2-B1CB6E26B08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647236" y="7063924"/>
            <a:ext cx="2471738" cy="1905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0222388-ACFB-4C7D-92F6-B808C17D7B09}"/>
              </a:ext>
            </a:extLst>
          </p:cNvPr>
          <p:cNvSpPr txBox="1"/>
          <p:nvPr userDrawn="1"/>
        </p:nvSpPr>
        <p:spPr>
          <a:xfrm>
            <a:off x="4073025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그래픽 4">
            <a:extLst>
              <a:ext uri="{FF2B5EF4-FFF2-40B4-BE49-F238E27FC236}">
                <a16:creationId xmlns:a16="http://schemas.microsoft.com/office/drawing/2014/main" id="{3AB3C1F9-3B96-47E7-9BF8-42875E71682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 flipH="1">
            <a:off x="1" y="1"/>
            <a:ext cx="2040419" cy="1266139"/>
          </a:xfrm>
          <a:prstGeom prst="rect">
            <a:avLst/>
          </a:prstGeom>
        </p:spPr>
      </p:pic>
      <p:pic>
        <p:nvPicPr>
          <p:cNvPr id="6" name="그래픽 5">
            <a:extLst>
              <a:ext uri="{FF2B5EF4-FFF2-40B4-BE49-F238E27FC236}">
                <a16:creationId xmlns:a16="http://schemas.microsoft.com/office/drawing/2014/main" id="{3E5AA3C1-62E3-4779-8A17-7E3F506121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rcRect r="50000"/>
          <a:stretch/>
        </p:blipFill>
        <p:spPr>
          <a:xfrm>
            <a:off x="10498347" y="5262175"/>
            <a:ext cx="1693653" cy="1595825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FB31752A-BDF5-40CA-BCD8-3B82D1D60D99}"/>
              </a:ext>
            </a:extLst>
          </p:cNvPr>
          <p:cNvGrpSpPr/>
          <p:nvPr userDrawn="1"/>
        </p:nvGrpSpPr>
        <p:grpSpPr>
          <a:xfrm>
            <a:off x="11502540" y="5875689"/>
            <a:ext cx="388770" cy="240166"/>
            <a:chOff x="11117938" y="5334931"/>
            <a:chExt cx="605638" cy="374138"/>
          </a:xfrm>
        </p:grpSpPr>
        <p:sp>
          <p:nvSpPr>
            <p:cNvPr id="8" name="자유형: 도형 7">
              <a:extLst>
                <a:ext uri="{FF2B5EF4-FFF2-40B4-BE49-F238E27FC236}">
                  <a16:creationId xmlns:a16="http://schemas.microsoft.com/office/drawing/2014/main" id="{FC6C962F-D298-46DB-A410-7679316FDEB4}"/>
                </a:ext>
              </a:extLst>
            </p:cNvPr>
            <p:cNvSpPr/>
            <p:nvPr userDrawn="1"/>
          </p:nvSpPr>
          <p:spPr>
            <a:xfrm>
              <a:off x="11117938" y="5334931"/>
              <a:ext cx="133200" cy="133200"/>
            </a:xfrm>
            <a:custGeom>
              <a:avLst/>
              <a:gdLst>
                <a:gd name="connsiteX0" fmla="*/ 3289 w 142360"/>
                <a:gd name="connsiteY0" fmla="*/ 73823 h 142360"/>
                <a:gd name="connsiteX1" fmla="*/ 73823 w 142360"/>
                <a:gd name="connsiteY1" fmla="*/ 144356 h 142360"/>
                <a:gd name="connsiteX2" fmla="*/ 144356 w 142360"/>
                <a:gd name="connsiteY2" fmla="*/ 73823 h 142360"/>
                <a:gd name="connsiteX3" fmla="*/ 73823 w 142360"/>
                <a:gd name="connsiteY3" fmla="*/ 3289 h 142360"/>
                <a:gd name="connsiteX4" fmla="*/ 3289 w 142360"/>
                <a:gd name="connsiteY4" fmla="*/ 73823 h 142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360" h="142360">
                  <a:moveTo>
                    <a:pt x="3289" y="73823"/>
                  </a:moveTo>
                  <a:cubicBezTo>
                    <a:pt x="3289" y="112778"/>
                    <a:pt x="34868" y="144356"/>
                    <a:pt x="73823" y="144356"/>
                  </a:cubicBezTo>
                  <a:cubicBezTo>
                    <a:pt x="112778" y="144356"/>
                    <a:pt x="144356" y="112778"/>
                    <a:pt x="144356" y="73823"/>
                  </a:cubicBezTo>
                  <a:cubicBezTo>
                    <a:pt x="144356" y="34868"/>
                    <a:pt x="112713" y="3289"/>
                    <a:pt x="73823" y="3289"/>
                  </a:cubicBezTo>
                  <a:cubicBezTo>
                    <a:pt x="34868" y="3289"/>
                    <a:pt x="3289" y="34868"/>
                    <a:pt x="3289" y="73823"/>
                  </a:cubicBezTo>
                  <a:close/>
                </a:path>
              </a:pathLst>
            </a:custGeom>
            <a:solidFill>
              <a:srgbClr val="23385C"/>
            </a:solidFill>
            <a:ln w="64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" name="자유형: 도형 8">
              <a:extLst>
                <a:ext uri="{FF2B5EF4-FFF2-40B4-BE49-F238E27FC236}">
                  <a16:creationId xmlns:a16="http://schemas.microsoft.com/office/drawing/2014/main" id="{686EC3AC-EF8E-49DF-9A8C-9B7302D3A0E9}"/>
                </a:ext>
              </a:extLst>
            </p:cNvPr>
            <p:cNvSpPr/>
            <p:nvPr userDrawn="1"/>
          </p:nvSpPr>
          <p:spPr>
            <a:xfrm>
              <a:off x="11579576" y="5334931"/>
              <a:ext cx="144000" cy="144000"/>
            </a:xfrm>
            <a:custGeom>
              <a:avLst/>
              <a:gdLst>
                <a:gd name="connsiteX0" fmla="*/ 3289 w 122947"/>
                <a:gd name="connsiteY0" fmla="*/ 63469 h 122948"/>
                <a:gd name="connsiteX1" fmla="*/ 63469 w 122947"/>
                <a:gd name="connsiteY1" fmla="*/ 123649 h 122948"/>
                <a:gd name="connsiteX2" fmla="*/ 123649 w 122947"/>
                <a:gd name="connsiteY2" fmla="*/ 63469 h 122948"/>
                <a:gd name="connsiteX3" fmla="*/ 63469 w 122947"/>
                <a:gd name="connsiteY3" fmla="*/ 3289 h 122948"/>
                <a:gd name="connsiteX4" fmla="*/ 3289 w 122947"/>
                <a:gd name="connsiteY4" fmla="*/ 63469 h 122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947" h="122948">
                  <a:moveTo>
                    <a:pt x="3289" y="63469"/>
                  </a:moveTo>
                  <a:cubicBezTo>
                    <a:pt x="3289" y="96730"/>
                    <a:pt x="30209" y="123649"/>
                    <a:pt x="63469" y="123649"/>
                  </a:cubicBezTo>
                  <a:cubicBezTo>
                    <a:pt x="96730" y="123649"/>
                    <a:pt x="123649" y="96730"/>
                    <a:pt x="123649" y="63469"/>
                  </a:cubicBezTo>
                  <a:cubicBezTo>
                    <a:pt x="123649" y="30209"/>
                    <a:pt x="96730" y="3289"/>
                    <a:pt x="63469" y="3289"/>
                  </a:cubicBezTo>
                  <a:cubicBezTo>
                    <a:pt x="30209" y="3289"/>
                    <a:pt x="3289" y="30209"/>
                    <a:pt x="3289" y="63469"/>
                  </a:cubicBezTo>
                  <a:close/>
                </a:path>
              </a:pathLst>
            </a:custGeom>
            <a:solidFill>
              <a:srgbClr val="23385C"/>
            </a:solidFill>
            <a:ln w="64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id="{C6B72A84-BD12-4806-ADBE-945B643688ED}"/>
                </a:ext>
              </a:extLst>
            </p:cNvPr>
            <p:cNvSpPr/>
            <p:nvPr userDrawn="1"/>
          </p:nvSpPr>
          <p:spPr>
            <a:xfrm>
              <a:off x="11356781" y="5334931"/>
              <a:ext cx="116477" cy="245896"/>
            </a:xfrm>
            <a:custGeom>
              <a:avLst/>
              <a:gdLst>
                <a:gd name="connsiteX0" fmla="*/ 65022 w 116477"/>
                <a:gd name="connsiteY0" fmla="*/ 3289 h 245896"/>
                <a:gd name="connsiteX1" fmla="*/ 3289 w 116477"/>
                <a:gd name="connsiteY1" fmla="*/ 243362 h 245896"/>
                <a:gd name="connsiteX2" fmla="*/ 117955 w 116477"/>
                <a:gd name="connsiteY2" fmla="*/ 243362 h 245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6477" h="245896">
                  <a:moveTo>
                    <a:pt x="65022" y="3289"/>
                  </a:moveTo>
                  <a:lnTo>
                    <a:pt x="3289" y="243362"/>
                  </a:lnTo>
                  <a:lnTo>
                    <a:pt x="117955" y="243362"/>
                  </a:lnTo>
                  <a:close/>
                </a:path>
              </a:pathLst>
            </a:custGeom>
            <a:solidFill>
              <a:srgbClr val="F4F1E9"/>
            </a:solidFill>
            <a:ln w="64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" name="그래픽 49">
              <a:extLst>
                <a:ext uri="{FF2B5EF4-FFF2-40B4-BE49-F238E27FC236}">
                  <a16:creationId xmlns:a16="http://schemas.microsoft.com/office/drawing/2014/main" id="{3ED4EEE7-BCF2-494C-86D5-A96FDF0DD968}"/>
                </a:ext>
              </a:extLst>
            </p:cNvPr>
            <p:cNvSpPr/>
            <p:nvPr/>
          </p:nvSpPr>
          <p:spPr>
            <a:xfrm rot="990370">
              <a:off x="11260253" y="5556669"/>
              <a:ext cx="304800" cy="152400"/>
            </a:xfrm>
            <a:custGeom>
              <a:avLst/>
              <a:gdLst>
                <a:gd name="connsiteX0" fmla="*/ 32751 w 304800"/>
                <a:gd name="connsiteY0" fmla="*/ 142418 h 152400"/>
                <a:gd name="connsiteX1" fmla="*/ 290497 w 304800"/>
                <a:gd name="connsiteY1" fmla="*/ 67265 h 152400"/>
                <a:gd name="connsiteX2" fmla="*/ 290497 w 304800"/>
                <a:gd name="connsiteY2" fmla="*/ 17259 h 152400"/>
                <a:gd name="connsiteX3" fmla="*/ 240491 w 304800"/>
                <a:gd name="connsiteY3" fmla="*/ 17259 h 152400"/>
                <a:gd name="connsiteX4" fmla="*/ 219346 w 304800"/>
                <a:gd name="connsiteY4" fmla="*/ 36785 h 152400"/>
                <a:gd name="connsiteX5" fmla="*/ 218488 w 304800"/>
                <a:gd name="connsiteY5" fmla="*/ 37452 h 152400"/>
                <a:gd name="connsiteX6" fmla="*/ 213059 w 304800"/>
                <a:gd name="connsiteY6" fmla="*/ 41357 h 152400"/>
                <a:gd name="connsiteX7" fmla="*/ 200296 w 304800"/>
                <a:gd name="connsiteY7" fmla="*/ 49644 h 152400"/>
                <a:gd name="connsiteX8" fmla="*/ 174769 w 304800"/>
                <a:gd name="connsiteY8" fmla="*/ 62884 h 152400"/>
                <a:gd name="connsiteX9" fmla="*/ 173816 w 304800"/>
                <a:gd name="connsiteY9" fmla="*/ 63265 h 152400"/>
                <a:gd name="connsiteX10" fmla="*/ 167530 w 304800"/>
                <a:gd name="connsiteY10" fmla="*/ 65646 h 152400"/>
                <a:gd name="connsiteX11" fmla="*/ 153052 w 304800"/>
                <a:gd name="connsiteY11" fmla="*/ 70409 h 152400"/>
                <a:gd name="connsiteX12" fmla="*/ 126667 w 304800"/>
                <a:gd name="connsiteY12" fmla="*/ 76600 h 152400"/>
                <a:gd name="connsiteX13" fmla="*/ 121429 w 304800"/>
                <a:gd name="connsiteY13" fmla="*/ 77648 h 152400"/>
                <a:gd name="connsiteX14" fmla="*/ 117714 w 304800"/>
                <a:gd name="connsiteY14" fmla="*/ 78029 h 152400"/>
                <a:gd name="connsiteX15" fmla="*/ 104188 w 304800"/>
                <a:gd name="connsiteY15" fmla="*/ 78981 h 152400"/>
                <a:gd name="connsiteX16" fmla="*/ 75518 w 304800"/>
                <a:gd name="connsiteY16" fmla="*/ 78410 h 152400"/>
                <a:gd name="connsiteX17" fmla="*/ 68755 w 304800"/>
                <a:gd name="connsiteY17" fmla="*/ 77648 h 152400"/>
                <a:gd name="connsiteX18" fmla="*/ 66469 w 304800"/>
                <a:gd name="connsiteY18" fmla="*/ 77267 h 152400"/>
                <a:gd name="connsiteX19" fmla="*/ 51515 w 304800"/>
                <a:gd name="connsiteY19" fmla="*/ 74219 h 152400"/>
                <a:gd name="connsiteX20" fmla="*/ 8081 w 304800"/>
                <a:gd name="connsiteY20" fmla="*/ 98889 h 152400"/>
                <a:gd name="connsiteX21" fmla="*/ 32751 w 304800"/>
                <a:gd name="connsiteY21" fmla="*/ 142418 h 152400"/>
                <a:gd name="connsiteX22" fmla="*/ 32751 w 304800"/>
                <a:gd name="connsiteY22" fmla="*/ 142418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4800" h="152400">
                  <a:moveTo>
                    <a:pt x="32751" y="142418"/>
                  </a:moveTo>
                  <a:cubicBezTo>
                    <a:pt x="124667" y="163849"/>
                    <a:pt x="224775" y="135560"/>
                    <a:pt x="290497" y="67265"/>
                  </a:cubicBezTo>
                  <a:cubicBezTo>
                    <a:pt x="303356" y="53930"/>
                    <a:pt x="304785" y="30308"/>
                    <a:pt x="290497" y="17259"/>
                  </a:cubicBezTo>
                  <a:cubicBezTo>
                    <a:pt x="276591" y="4496"/>
                    <a:pt x="254207" y="3067"/>
                    <a:pt x="240491" y="17259"/>
                  </a:cubicBezTo>
                  <a:cubicBezTo>
                    <a:pt x="233824" y="24212"/>
                    <a:pt x="226775" y="30689"/>
                    <a:pt x="219346" y="36785"/>
                  </a:cubicBezTo>
                  <a:cubicBezTo>
                    <a:pt x="214964" y="40405"/>
                    <a:pt x="223060" y="34118"/>
                    <a:pt x="218488" y="37452"/>
                  </a:cubicBezTo>
                  <a:cubicBezTo>
                    <a:pt x="216679" y="38786"/>
                    <a:pt x="214869" y="40119"/>
                    <a:pt x="213059" y="41357"/>
                  </a:cubicBezTo>
                  <a:cubicBezTo>
                    <a:pt x="208868" y="44215"/>
                    <a:pt x="204677" y="46977"/>
                    <a:pt x="200296" y="49644"/>
                  </a:cubicBezTo>
                  <a:cubicBezTo>
                    <a:pt x="192104" y="54597"/>
                    <a:pt x="183532" y="58979"/>
                    <a:pt x="174769" y="62884"/>
                  </a:cubicBezTo>
                  <a:cubicBezTo>
                    <a:pt x="169530" y="65265"/>
                    <a:pt x="179245" y="61169"/>
                    <a:pt x="173816" y="63265"/>
                  </a:cubicBezTo>
                  <a:cubicBezTo>
                    <a:pt x="171721" y="64122"/>
                    <a:pt x="169625" y="64884"/>
                    <a:pt x="167530" y="65646"/>
                  </a:cubicBezTo>
                  <a:cubicBezTo>
                    <a:pt x="162767" y="67361"/>
                    <a:pt x="157909" y="68980"/>
                    <a:pt x="153052" y="70409"/>
                  </a:cubicBezTo>
                  <a:cubicBezTo>
                    <a:pt x="144384" y="72980"/>
                    <a:pt x="135621" y="75076"/>
                    <a:pt x="126667" y="76600"/>
                  </a:cubicBezTo>
                  <a:cubicBezTo>
                    <a:pt x="125905" y="76886"/>
                    <a:pt x="117142" y="78219"/>
                    <a:pt x="121429" y="77648"/>
                  </a:cubicBezTo>
                  <a:cubicBezTo>
                    <a:pt x="125143" y="77171"/>
                    <a:pt x="118381" y="77933"/>
                    <a:pt x="117714" y="78029"/>
                  </a:cubicBezTo>
                  <a:cubicBezTo>
                    <a:pt x="113237" y="78505"/>
                    <a:pt x="108760" y="78791"/>
                    <a:pt x="104188" y="78981"/>
                  </a:cubicBezTo>
                  <a:cubicBezTo>
                    <a:pt x="94663" y="79362"/>
                    <a:pt x="85043" y="79172"/>
                    <a:pt x="75518" y="78410"/>
                  </a:cubicBezTo>
                  <a:cubicBezTo>
                    <a:pt x="73232" y="78124"/>
                    <a:pt x="71041" y="77933"/>
                    <a:pt x="68755" y="77648"/>
                  </a:cubicBezTo>
                  <a:cubicBezTo>
                    <a:pt x="73994" y="78219"/>
                    <a:pt x="68946" y="77648"/>
                    <a:pt x="66469" y="77267"/>
                  </a:cubicBezTo>
                  <a:cubicBezTo>
                    <a:pt x="61421" y="76409"/>
                    <a:pt x="56468" y="75362"/>
                    <a:pt x="51515" y="74219"/>
                  </a:cubicBezTo>
                  <a:cubicBezTo>
                    <a:pt x="33608" y="70028"/>
                    <a:pt x="12463" y="79839"/>
                    <a:pt x="8081" y="98889"/>
                  </a:cubicBezTo>
                  <a:cubicBezTo>
                    <a:pt x="3985" y="116986"/>
                    <a:pt x="13510" y="137941"/>
                    <a:pt x="32751" y="142418"/>
                  </a:cubicBezTo>
                  <a:lnTo>
                    <a:pt x="32751" y="142418"/>
                  </a:lnTo>
                  <a:close/>
                </a:path>
              </a:pathLst>
            </a:custGeom>
            <a:solidFill>
              <a:srgbClr val="23385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1CA7C80D-A223-4C18-8261-D35A80457DD2}"/>
              </a:ext>
            </a:extLst>
          </p:cNvPr>
          <p:cNvGrpSpPr/>
          <p:nvPr userDrawn="1"/>
        </p:nvGrpSpPr>
        <p:grpSpPr>
          <a:xfrm>
            <a:off x="1342155" y="376021"/>
            <a:ext cx="375256" cy="271203"/>
            <a:chOff x="2090851" y="585777"/>
            <a:chExt cx="584585" cy="422488"/>
          </a:xfrm>
        </p:grpSpPr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0DA139E5-65AF-4557-81C3-17663A447073}"/>
                </a:ext>
              </a:extLst>
            </p:cNvPr>
            <p:cNvSpPr/>
            <p:nvPr userDrawn="1"/>
          </p:nvSpPr>
          <p:spPr>
            <a:xfrm>
              <a:off x="2090851" y="585777"/>
              <a:ext cx="142361" cy="142361"/>
            </a:xfrm>
            <a:custGeom>
              <a:avLst/>
              <a:gdLst>
                <a:gd name="connsiteX0" fmla="*/ 3289 w 142360"/>
                <a:gd name="connsiteY0" fmla="*/ 73823 h 142360"/>
                <a:gd name="connsiteX1" fmla="*/ 73823 w 142360"/>
                <a:gd name="connsiteY1" fmla="*/ 144356 h 142360"/>
                <a:gd name="connsiteX2" fmla="*/ 144356 w 142360"/>
                <a:gd name="connsiteY2" fmla="*/ 73823 h 142360"/>
                <a:gd name="connsiteX3" fmla="*/ 73823 w 142360"/>
                <a:gd name="connsiteY3" fmla="*/ 3289 h 142360"/>
                <a:gd name="connsiteX4" fmla="*/ 3289 w 142360"/>
                <a:gd name="connsiteY4" fmla="*/ 73823 h 142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360" h="142360">
                  <a:moveTo>
                    <a:pt x="3289" y="73823"/>
                  </a:moveTo>
                  <a:cubicBezTo>
                    <a:pt x="3289" y="112778"/>
                    <a:pt x="34868" y="144356"/>
                    <a:pt x="73823" y="144356"/>
                  </a:cubicBezTo>
                  <a:cubicBezTo>
                    <a:pt x="112778" y="144356"/>
                    <a:pt x="144356" y="112778"/>
                    <a:pt x="144356" y="73823"/>
                  </a:cubicBezTo>
                  <a:cubicBezTo>
                    <a:pt x="144356" y="34868"/>
                    <a:pt x="112713" y="3289"/>
                    <a:pt x="73823" y="3289"/>
                  </a:cubicBezTo>
                  <a:cubicBezTo>
                    <a:pt x="34868" y="3289"/>
                    <a:pt x="3289" y="34868"/>
                    <a:pt x="3289" y="73823"/>
                  </a:cubicBezTo>
                  <a:close/>
                </a:path>
              </a:pathLst>
            </a:custGeom>
            <a:solidFill>
              <a:srgbClr val="23385C"/>
            </a:solidFill>
            <a:ln w="64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" name="자유형: 도형 13">
              <a:extLst>
                <a:ext uri="{FF2B5EF4-FFF2-40B4-BE49-F238E27FC236}">
                  <a16:creationId xmlns:a16="http://schemas.microsoft.com/office/drawing/2014/main" id="{D24923AE-5A6F-4CF8-A43C-F1012764355B}"/>
                </a:ext>
              </a:extLst>
            </p:cNvPr>
            <p:cNvSpPr/>
            <p:nvPr userDrawn="1"/>
          </p:nvSpPr>
          <p:spPr>
            <a:xfrm>
              <a:off x="2552488" y="585777"/>
              <a:ext cx="122948" cy="122948"/>
            </a:xfrm>
            <a:custGeom>
              <a:avLst/>
              <a:gdLst>
                <a:gd name="connsiteX0" fmla="*/ 3289 w 122947"/>
                <a:gd name="connsiteY0" fmla="*/ 63469 h 122948"/>
                <a:gd name="connsiteX1" fmla="*/ 63469 w 122947"/>
                <a:gd name="connsiteY1" fmla="*/ 123649 h 122948"/>
                <a:gd name="connsiteX2" fmla="*/ 123649 w 122947"/>
                <a:gd name="connsiteY2" fmla="*/ 63469 h 122948"/>
                <a:gd name="connsiteX3" fmla="*/ 63469 w 122947"/>
                <a:gd name="connsiteY3" fmla="*/ 3289 h 122948"/>
                <a:gd name="connsiteX4" fmla="*/ 3289 w 122947"/>
                <a:gd name="connsiteY4" fmla="*/ 63469 h 122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947" h="122948">
                  <a:moveTo>
                    <a:pt x="3289" y="63469"/>
                  </a:moveTo>
                  <a:cubicBezTo>
                    <a:pt x="3289" y="96730"/>
                    <a:pt x="30209" y="123649"/>
                    <a:pt x="63469" y="123649"/>
                  </a:cubicBezTo>
                  <a:cubicBezTo>
                    <a:pt x="96730" y="123649"/>
                    <a:pt x="123649" y="96730"/>
                    <a:pt x="123649" y="63469"/>
                  </a:cubicBezTo>
                  <a:cubicBezTo>
                    <a:pt x="123649" y="30209"/>
                    <a:pt x="96730" y="3289"/>
                    <a:pt x="63469" y="3289"/>
                  </a:cubicBezTo>
                  <a:cubicBezTo>
                    <a:pt x="30209" y="3289"/>
                    <a:pt x="3289" y="30209"/>
                    <a:pt x="3289" y="63469"/>
                  </a:cubicBezTo>
                  <a:close/>
                </a:path>
              </a:pathLst>
            </a:custGeom>
            <a:solidFill>
              <a:srgbClr val="23385C"/>
            </a:solidFill>
            <a:ln w="64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DC363000-EDB0-4198-B927-59979B77249D}"/>
                </a:ext>
              </a:extLst>
            </p:cNvPr>
            <p:cNvSpPr/>
            <p:nvPr userDrawn="1"/>
          </p:nvSpPr>
          <p:spPr>
            <a:xfrm>
              <a:off x="2329693" y="585777"/>
              <a:ext cx="116477" cy="245896"/>
            </a:xfrm>
            <a:custGeom>
              <a:avLst/>
              <a:gdLst>
                <a:gd name="connsiteX0" fmla="*/ 65022 w 116477"/>
                <a:gd name="connsiteY0" fmla="*/ 3289 h 245896"/>
                <a:gd name="connsiteX1" fmla="*/ 3289 w 116477"/>
                <a:gd name="connsiteY1" fmla="*/ 243362 h 245896"/>
                <a:gd name="connsiteX2" fmla="*/ 117955 w 116477"/>
                <a:gd name="connsiteY2" fmla="*/ 243362 h 245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6477" h="245896">
                  <a:moveTo>
                    <a:pt x="65022" y="3289"/>
                  </a:moveTo>
                  <a:lnTo>
                    <a:pt x="3289" y="243362"/>
                  </a:lnTo>
                  <a:lnTo>
                    <a:pt x="117955" y="243362"/>
                  </a:lnTo>
                  <a:close/>
                </a:path>
              </a:pathLst>
            </a:custGeom>
            <a:solidFill>
              <a:srgbClr val="FFD636"/>
            </a:solidFill>
            <a:ln w="64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" name="그래픽 55">
              <a:extLst>
                <a:ext uri="{FF2B5EF4-FFF2-40B4-BE49-F238E27FC236}">
                  <a16:creationId xmlns:a16="http://schemas.microsoft.com/office/drawing/2014/main" id="{1A7EF4F7-3FDE-4C32-84FD-7910957563E5}"/>
                </a:ext>
              </a:extLst>
            </p:cNvPr>
            <p:cNvSpPr/>
            <p:nvPr/>
          </p:nvSpPr>
          <p:spPr>
            <a:xfrm rot="21005083" flipH="1">
              <a:off x="2261246" y="869086"/>
              <a:ext cx="238592" cy="139179"/>
            </a:xfrm>
            <a:custGeom>
              <a:avLst/>
              <a:gdLst>
                <a:gd name="connsiteX0" fmla="*/ 2982 w 238591"/>
                <a:gd name="connsiteY0" fmla="*/ 31772 h 139178"/>
                <a:gd name="connsiteX1" fmla="*/ 107605 w 238591"/>
                <a:gd name="connsiteY1" fmla="*/ 136395 h 139178"/>
                <a:gd name="connsiteX2" fmla="*/ 238154 w 238591"/>
                <a:gd name="connsiteY2" fmla="*/ 2982 h 139178"/>
                <a:gd name="connsiteX3" fmla="*/ 2982 w 238591"/>
                <a:gd name="connsiteY3" fmla="*/ 31772 h 139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8591" h="139178">
                  <a:moveTo>
                    <a:pt x="2982" y="31772"/>
                  </a:moveTo>
                  <a:cubicBezTo>
                    <a:pt x="2982" y="31772"/>
                    <a:pt x="36584" y="129675"/>
                    <a:pt x="107605" y="136395"/>
                  </a:cubicBezTo>
                  <a:cubicBezTo>
                    <a:pt x="178626" y="143155"/>
                    <a:pt x="234337" y="64420"/>
                    <a:pt x="238154" y="2982"/>
                  </a:cubicBezTo>
                  <a:lnTo>
                    <a:pt x="2982" y="31772"/>
                  </a:lnTo>
                  <a:close/>
                </a:path>
              </a:pathLst>
            </a:custGeom>
            <a:solidFill>
              <a:srgbClr val="F4F1E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pic>
        <p:nvPicPr>
          <p:cNvPr id="17" name="그래픽 16">
            <a:extLst>
              <a:ext uri="{FF2B5EF4-FFF2-40B4-BE49-F238E27FC236}">
                <a16:creationId xmlns:a16="http://schemas.microsoft.com/office/drawing/2014/main" id="{A8C200E7-F18D-4460-ADF2-C57F74987433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173596" y="809648"/>
            <a:ext cx="672570" cy="470799"/>
          </a:xfrm>
          <a:prstGeom prst="rect">
            <a:avLst/>
          </a:prstGeom>
        </p:spPr>
      </p:pic>
      <p:sp>
        <p:nvSpPr>
          <p:cNvPr id="18" name="자유형: 도형 17">
            <a:extLst>
              <a:ext uri="{FF2B5EF4-FFF2-40B4-BE49-F238E27FC236}">
                <a16:creationId xmlns:a16="http://schemas.microsoft.com/office/drawing/2014/main" id="{998E4CE6-1E7F-47C0-A519-8905613B4FE8}"/>
              </a:ext>
            </a:extLst>
          </p:cNvPr>
          <p:cNvSpPr/>
          <p:nvPr userDrawn="1"/>
        </p:nvSpPr>
        <p:spPr>
          <a:xfrm flipH="1">
            <a:off x="10113913" y="6353651"/>
            <a:ext cx="323109" cy="314377"/>
          </a:xfrm>
          <a:custGeom>
            <a:avLst/>
            <a:gdLst>
              <a:gd name="connsiteX0" fmla="*/ 36842 w 639626"/>
              <a:gd name="connsiteY0" fmla="*/ 394571 h 622338"/>
              <a:gd name="connsiteX1" fmla="*/ 617000 w 639626"/>
              <a:gd name="connsiteY1" fmla="*/ 322484 h 622338"/>
              <a:gd name="connsiteX2" fmla="*/ 415950 w 639626"/>
              <a:gd name="connsiteY2" fmla="*/ 23415 h 622338"/>
              <a:gd name="connsiteX3" fmla="*/ 424593 w 639626"/>
              <a:gd name="connsiteY3" fmla="*/ 349624 h 622338"/>
              <a:gd name="connsiteX4" fmla="*/ 234607 w 639626"/>
              <a:gd name="connsiteY4" fmla="*/ 53322 h 622338"/>
              <a:gd name="connsiteX5" fmla="*/ 250338 w 639626"/>
              <a:gd name="connsiteY5" fmla="*/ 411858 h 622338"/>
              <a:gd name="connsiteX6" fmla="*/ 44621 w 639626"/>
              <a:gd name="connsiteY6" fmla="*/ 196460 h 622338"/>
              <a:gd name="connsiteX7" fmla="*/ 36842 w 639626"/>
              <a:gd name="connsiteY7" fmla="*/ 394571 h 622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39626" h="622338">
                <a:moveTo>
                  <a:pt x="36842" y="394571"/>
                </a:moveTo>
                <a:cubicBezTo>
                  <a:pt x="113251" y="704012"/>
                  <a:pt x="663330" y="684823"/>
                  <a:pt x="617000" y="322484"/>
                </a:cubicBezTo>
                <a:cubicBezTo>
                  <a:pt x="601269" y="199917"/>
                  <a:pt x="515870" y="96021"/>
                  <a:pt x="415950" y="23415"/>
                </a:cubicBezTo>
                <a:cubicBezTo>
                  <a:pt x="399700" y="131460"/>
                  <a:pt x="402639" y="242444"/>
                  <a:pt x="424593" y="349624"/>
                </a:cubicBezTo>
                <a:cubicBezTo>
                  <a:pt x="369966" y="245728"/>
                  <a:pt x="306176" y="146327"/>
                  <a:pt x="234607" y="53322"/>
                </a:cubicBezTo>
                <a:cubicBezTo>
                  <a:pt x="232360" y="172949"/>
                  <a:pt x="237546" y="292750"/>
                  <a:pt x="250338" y="411858"/>
                </a:cubicBezTo>
                <a:cubicBezTo>
                  <a:pt x="201416" y="349452"/>
                  <a:pt x="125698" y="202510"/>
                  <a:pt x="44621" y="196460"/>
                </a:cubicBezTo>
                <a:cubicBezTo>
                  <a:pt x="14714" y="258521"/>
                  <a:pt x="20592" y="328361"/>
                  <a:pt x="36842" y="394571"/>
                </a:cubicBezTo>
                <a:close/>
              </a:path>
            </a:pathLst>
          </a:custGeom>
          <a:solidFill>
            <a:srgbClr val="FFD636"/>
          </a:solidFill>
          <a:ln w="17202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9" name="자유형: 도형 18">
            <a:extLst>
              <a:ext uri="{FF2B5EF4-FFF2-40B4-BE49-F238E27FC236}">
                <a16:creationId xmlns:a16="http://schemas.microsoft.com/office/drawing/2014/main" id="{B60D79B9-9F26-40EF-A9AB-AC2B6D83C767}"/>
              </a:ext>
            </a:extLst>
          </p:cNvPr>
          <p:cNvSpPr/>
          <p:nvPr userDrawn="1"/>
        </p:nvSpPr>
        <p:spPr>
          <a:xfrm flipH="1">
            <a:off x="10503666" y="6282829"/>
            <a:ext cx="218318" cy="227050"/>
          </a:xfrm>
          <a:custGeom>
            <a:avLst/>
            <a:gdLst>
              <a:gd name="connsiteX0" fmla="*/ 51391 w 432179"/>
              <a:gd name="connsiteY0" fmla="*/ 112444 h 449466"/>
              <a:gd name="connsiteX1" fmla="*/ 357720 w 432179"/>
              <a:gd name="connsiteY1" fmla="*/ 361207 h 449466"/>
              <a:gd name="connsiteX2" fmla="*/ 409236 w 432179"/>
              <a:gd name="connsiteY2" fmla="*/ 123508 h 449466"/>
              <a:gd name="connsiteX3" fmla="*/ 254515 w 432179"/>
              <a:gd name="connsiteY3" fmla="*/ 280130 h 449466"/>
              <a:gd name="connsiteX4" fmla="*/ 309834 w 432179"/>
              <a:gd name="connsiteY4" fmla="*/ 49000 h 449466"/>
              <a:gd name="connsiteX5" fmla="*/ 142667 w 432179"/>
              <a:gd name="connsiteY5" fmla="*/ 224292 h 449466"/>
              <a:gd name="connsiteX6" fmla="*/ 151311 w 432179"/>
              <a:gd name="connsiteY6" fmla="*/ 23415 h 449466"/>
              <a:gd name="connsiteX7" fmla="*/ 51391 w 432179"/>
              <a:gd name="connsiteY7" fmla="*/ 112444 h 449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32179" h="449466">
                <a:moveTo>
                  <a:pt x="51391" y="112444"/>
                </a:moveTo>
                <a:cubicBezTo>
                  <a:pt x="-63569" y="294305"/>
                  <a:pt x="202999" y="553095"/>
                  <a:pt x="357720" y="361207"/>
                </a:cubicBezTo>
                <a:cubicBezTo>
                  <a:pt x="410100" y="296207"/>
                  <a:pt x="420645" y="206141"/>
                  <a:pt x="409236" y="123508"/>
                </a:cubicBezTo>
                <a:cubicBezTo>
                  <a:pt x="349076" y="166207"/>
                  <a:pt x="296350" y="219452"/>
                  <a:pt x="254515" y="280130"/>
                </a:cubicBezTo>
                <a:cubicBezTo>
                  <a:pt x="279582" y="204931"/>
                  <a:pt x="298079" y="127484"/>
                  <a:pt x="309834" y="49000"/>
                </a:cubicBezTo>
                <a:cubicBezTo>
                  <a:pt x="250539" y="103973"/>
                  <a:pt x="194702" y="162404"/>
                  <a:pt x="142667" y="224292"/>
                </a:cubicBezTo>
                <a:cubicBezTo>
                  <a:pt x="150101" y="171221"/>
                  <a:pt x="186231" y="65769"/>
                  <a:pt x="151311" y="23415"/>
                </a:cubicBezTo>
                <a:cubicBezTo>
                  <a:pt x="107228" y="38109"/>
                  <a:pt x="75939" y="73548"/>
                  <a:pt x="51391" y="112444"/>
                </a:cubicBezTo>
                <a:close/>
              </a:path>
            </a:pathLst>
          </a:custGeom>
          <a:solidFill>
            <a:srgbClr val="FFD636"/>
          </a:solidFill>
          <a:ln w="17202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07899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hlinkClick r:id="rId2"/>
            <a:extLst>
              <a:ext uri="{FF2B5EF4-FFF2-40B4-BE49-F238E27FC236}">
                <a16:creationId xmlns:a16="http://schemas.microsoft.com/office/drawing/2014/main" id="{18391A64-485F-424B-B3B2-B1CB6E26B08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647236" y="7063924"/>
            <a:ext cx="2471738" cy="1905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0222388-ACFB-4C7D-92F6-B808C17D7B09}"/>
              </a:ext>
            </a:extLst>
          </p:cNvPr>
          <p:cNvSpPr txBox="1"/>
          <p:nvPr userDrawn="1"/>
        </p:nvSpPr>
        <p:spPr>
          <a:xfrm>
            <a:off x="4073025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" name="그래픽 19">
            <a:extLst>
              <a:ext uri="{FF2B5EF4-FFF2-40B4-BE49-F238E27FC236}">
                <a16:creationId xmlns:a16="http://schemas.microsoft.com/office/drawing/2014/main" id="{2D2A25A7-361A-4EB1-BFD8-447694EBB7E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 flipH="1">
            <a:off x="1" y="2"/>
            <a:ext cx="2007554" cy="1245746"/>
          </a:xfrm>
          <a:prstGeom prst="rect">
            <a:avLst/>
          </a:prstGeom>
        </p:spPr>
      </p:pic>
      <p:pic>
        <p:nvPicPr>
          <p:cNvPr id="21" name="그래픽 20">
            <a:extLst>
              <a:ext uri="{FF2B5EF4-FFF2-40B4-BE49-F238E27FC236}">
                <a16:creationId xmlns:a16="http://schemas.microsoft.com/office/drawing/2014/main" id="{8B403D99-A98F-4D1C-8170-B1B705CAF80F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9651999" y="1"/>
            <a:ext cx="2540000" cy="1320800"/>
          </a:xfrm>
          <a:prstGeom prst="rect">
            <a:avLst/>
          </a:prstGeom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A80BF732-80A8-4688-83D0-1ED654D524A2}"/>
              </a:ext>
            </a:extLst>
          </p:cNvPr>
          <p:cNvGrpSpPr/>
          <p:nvPr userDrawn="1"/>
        </p:nvGrpSpPr>
        <p:grpSpPr>
          <a:xfrm>
            <a:off x="10921999" y="570963"/>
            <a:ext cx="386673" cy="217310"/>
            <a:chOff x="10181167" y="904023"/>
            <a:chExt cx="612232" cy="344075"/>
          </a:xfrm>
        </p:grpSpPr>
        <p:pic>
          <p:nvPicPr>
            <p:cNvPr id="24" name="그래픽 23">
              <a:extLst>
                <a:ext uri="{FF2B5EF4-FFF2-40B4-BE49-F238E27FC236}">
                  <a16:creationId xmlns:a16="http://schemas.microsoft.com/office/drawing/2014/main" id="{501D0C49-AB4F-474D-88DD-4E8F4A0B55D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xmlns="" r:embed="rId10"/>
                </a:ext>
              </a:extLst>
            </a:blip>
            <a:stretch>
              <a:fillRect/>
            </a:stretch>
          </p:blipFill>
          <p:spPr>
            <a:xfrm>
              <a:off x="10384798" y="1167665"/>
              <a:ext cx="160867" cy="80433"/>
            </a:xfrm>
            <a:prstGeom prst="rect">
              <a:avLst/>
            </a:prstGeom>
          </p:spPr>
        </p:pic>
        <p:sp>
          <p:nvSpPr>
            <p:cNvPr id="25" name="자유형: 도형 24">
              <a:extLst>
                <a:ext uri="{FF2B5EF4-FFF2-40B4-BE49-F238E27FC236}">
                  <a16:creationId xmlns:a16="http://schemas.microsoft.com/office/drawing/2014/main" id="{ADBAC91E-61CF-46A8-A8A9-633B0C969923}"/>
                </a:ext>
              </a:extLst>
            </p:cNvPr>
            <p:cNvSpPr/>
            <p:nvPr userDrawn="1"/>
          </p:nvSpPr>
          <p:spPr>
            <a:xfrm flipH="1">
              <a:off x="10639235" y="904023"/>
              <a:ext cx="154164" cy="154164"/>
            </a:xfrm>
            <a:custGeom>
              <a:avLst/>
              <a:gdLst>
                <a:gd name="connsiteX0" fmla="*/ 7144 w 219075"/>
                <a:gd name="connsiteY0" fmla="*/ 110966 h 219075"/>
                <a:gd name="connsiteX1" fmla="*/ 110966 w 219075"/>
                <a:gd name="connsiteY1" fmla="*/ 214789 h 219075"/>
                <a:gd name="connsiteX2" fmla="*/ 214789 w 219075"/>
                <a:gd name="connsiteY2" fmla="*/ 110966 h 219075"/>
                <a:gd name="connsiteX3" fmla="*/ 110966 w 219075"/>
                <a:gd name="connsiteY3" fmla="*/ 7144 h 219075"/>
                <a:gd name="connsiteX4" fmla="*/ 7144 w 219075"/>
                <a:gd name="connsiteY4" fmla="*/ 110966 h 219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9075" h="219075">
                  <a:moveTo>
                    <a:pt x="7144" y="110966"/>
                  </a:moveTo>
                  <a:cubicBezTo>
                    <a:pt x="7144" y="168307"/>
                    <a:pt x="53626" y="214789"/>
                    <a:pt x="110966" y="214789"/>
                  </a:cubicBezTo>
                  <a:cubicBezTo>
                    <a:pt x="168307" y="214789"/>
                    <a:pt x="214789" y="168307"/>
                    <a:pt x="214789" y="110966"/>
                  </a:cubicBezTo>
                  <a:cubicBezTo>
                    <a:pt x="214789" y="53626"/>
                    <a:pt x="168212" y="7144"/>
                    <a:pt x="110966" y="7144"/>
                  </a:cubicBezTo>
                  <a:cubicBezTo>
                    <a:pt x="53626" y="7144"/>
                    <a:pt x="7144" y="53626"/>
                    <a:pt x="7144" y="110966"/>
                  </a:cubicBezTo>
                  <a:close/>
                </a:path>
              </a:pathLst>
            </a:custGeom>
            <a:solidFill>
              <a:srgbClr val="23385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6" name="자유형: 도형 25">
              <a:extLst>
                <a:ext uri="{FF2B5EF4-FFF2-40B4-BE49-F238E27FC236}">
                  <a16:creationId xmlns:a16="http://schemas.microsoft.com/office/drawing/2014/main" id="{27C8DA46-70A2-4265-BF89-5DF6170C4301}"/>
                </a:ext>
              </a:extLst>
            </p:cNvPr>
            <p:cNvSpPr/>
            <p:nvPr userDrawn="1"/>
          </p:nvSpPr>
          <p:spPr>
            <a:xfrm flipH="1">
              <a:off x="10181167" y="904023"/>
              <a:ext cx="134056" cy="134055"/>
            </a:xfrm>
            <a:custGeom>
              <a:avLst/>
              <a:gdLst>
                <a:gd name="connsiteX0" fmla="*/ 7144 w 190500"/>
                <a:gd name="connsiteY0" fmla="*/ 95726 h 190500"/>
                <a:gd name="connsiteX1" fmla="*/ 95726 w 190500"/>
                <a:gd name="connsiteY1" fmla="*/ 184309 h 190500"/>
                <a:gd name="connsiteX2" fmla="*/ 184309 w 190500"/>
                <a:gd name="connsiteY2" fmla="*/ 95726 h 190500"/>
                <a:gd name="connsiteX3" fmla="*/ 95726 w 190500"/>
                <a:gd name="connsiteY3" fmla="*/ 7144 h 190500"/>
                <a:gd name="connsiteX4" fmla="*/ 7144 w 190500"/>
                <a:gd name="connsiteY4" fmla="*/ 95726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0" h="190500">
                  <a:moveTo>
                    <a:pt x="7144" y="95726"/>
                  </a:moveTo>
                  <a:cubicBezTo>
                    <a:pt x="7144" y="144685"/>
                    <a:pt x="46768" y="184309"/>
                    <a:pt x="95726" y="184309"/>
                  </a:cubicBezTo>
                  <a:cubicBezTo>
                    <a:pt x="144685" y="184309"/>
                    <a:pt x="184309" y="144685"/>
                    <a:pt x="184309" y="95726"/>
                  </a:cubicBezTo>
                  <a:cubicBezTo>
                    <a:pt x="184309" y="46768"/>
                    <a:pt x="144685" y="7144"/>
                    <a:pt x="95726" y="7144"/>
                  </a:cubicBezTo>
                  <a:cubicBezTo>
                    <a:pt x="46768" y="7144"/>
                    <a:pt x="7144" y="46768"/>
                    <a:pt x="7144" y="95726"/>
                  </a:cubicBezTo>
                  <a:close/>
                </a:path>
              </a:pathLst>
            </a:custGeom>
            <a:solidFill>
              <a:srgbClr val="23385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7" name="자유형: 도형 26">
              <a:extLst>
                <a:ext uri="{FF2B5EF4-FFF2-40B4-BE49-F238E27FC236}">
                  <a16:creationId xmlns:a16="http://schemas.microsoft.com/office/drawing/2014/main" id="{9156A854-09F1-4774-8353-051114BE8794}"/>
                </a:ext>
              </a:extLst>
            </p:cNvPr>
            <p:cNvSpPr/>
            <p:nvPr userDrawn="1"/>
          </p:nvSpPr>
          <p:spPr>
            <a:xfrm flipH="1">
              <a:off x="10354635" y="904023"/>
              <a:ext cx="127353" cy="254705"/>
            </a:xfrm>
            <a:custGeom>
              <a:avLst/>
              <a:gdLst>
                <a:gd name="connsiteX0" fmla="*/ 28384 w 180975"/>
                <a:gd name="connsiteY0" fmla="*/ 7144 h 361950"/>
                <a:gd name="connsiteX1" fmla="*/ 7144 w 180975"/>
                <a:gd name="connsiteY1" fmla="*/ 360521 h 361950"/>
                <a:gd name="connsiteX2" fmla="*/ 175927 w 180975"/>
                <a:gd name="connsiteY2" fmla="*/ 257747 h 361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0975" h="361950">
                  <a:moveTo>
                    <a:pt x="28384" y="7144"/>
                  </a:moveTo>
                  <a:lnTo>
                    <a:pt x="7144" y="360521"/>
                  </a:lnTo>
                  <a:lnTo>
                    <a:pt x="175927" y="257747"/>
                  </a:lnTo>
                  <a:close/>
                </a:path>
              </a:pathLst>
            </a:custGeom>
            <a:solidFill>
              <a:srgbClr val="F3D1D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2DDA30F4-5166-4A06-B24C-E48D3C2F8126}"/>
              </a:ext>
            </a:extLst>
          </p:cNvPr>
          <p:cNvGrpSpPr/>
          <p:nvPr userDrawn="1"/>
        </p:nvGrpSpPr>
        <p:grpSpPr>
          <a:xfrm>
            <a:off x="1320538" y="369965"/>
            <a:ext cx="369212" cy="266834"/>
            <a:chOff x="2090851" y="585777"/>
            <a:chExt cx="584585" cy="422488"/>
          </a:xfrm>
        </p:grpSpPr>
        <p:sp>
          <p:nvSpPr>
            <p:cNvPr id="29" name="자유형: 도형 28">
              <a:extLst>
                <a:ext uri="{FF2B5EF4-FFF2-40B4-BE49-F238E27FC236}">
                  <a16:creationId xmlns:a16="http://schemas.microsoft.com/office/drawing/2014/main" id="{B87CB8F0-5D14-42CA-9F72-D41521430C7E}"/>
                </a:ext>
              </a:extLst>
            </p:cNvPr>
            <p:cNvSpPr/>
            <p:nvPr userDrawn="1"/>
          </p:nvSpPr>
          <p:spPr>
            <a:xfrm>
              <a:off x="2090851" y="585777"/>
              <a:ext cx="142361" cy="142361"/>
            </a:xfrm>
            <a:custGeom>
              <a:avLst/>
              <a:gdLst>
                <a:gd name="connsiteX0" fmla="*/ 3289 w 142360"/>
                <a:gd name="connsiteY0" fmla="*/ 73823 h 142360"/>
                <a:gd name="connsiteX1" fmla="*/ 73823 w 142360"/>
                <a:gd name="connsiteY1" fmla="*/ 144356 h 142360"/>
                <a:gd name="connsiteX2" fmla="*/ 144356 w 142360"/>
                <a:gd name="connsiteY2" fmla="*/ 73823 h 142360"/>
                <a:gd name="connsiteX3" fmla="*/ 73823 w 142360"/>
                <a:gd name="connsiteY3" fmla="*/ 3289 h 142360"/>
                <a:gd name="connsiteX4" fmla="*/ 3289 w 142360"/>
                <a:gd name="connsiteY4" fmla="*/ 73823 h 142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360" h="142360">
                  <a:moveTo>
                    <a:pt x="3289" y="73823"/>
                  </a:moveTo>
                  <a:cubicBezTo>
                    <a:pt x="3289" y="112778"/>
                    <a:pt x="34868" y="144356"/>
                    <a:pt x="73823" y="144356"/>
                  </a:cubicBezTo>
                  <a:cubicBezTo>
                    <a:pt x="112778" y="144356"/>
                    <a:pt x="144356" y="112778"/>
                    <a:pt x="144356" y="73823"/>
                  </a:cubicBezTo>
                  <a:cubicBezTo>
                    <a:pt x="144356" y="34868"/>
                    <a:pt x="112713" y="3289"/>
                    <a:pt x="73823" y="3289"/>
                  </a:cubicBezTo>
                  <a:cubicBezTo>
                    <a:pt x="34868" y="3289"/>
                    <a:pt x="3289" y="34868"/>
                    <a:pt x="3289" y="73823"/>
                  </a:cubicBezTo>
                  <a:close/>
                </a:path>
              </a:pathLst>
            </a:custGeom>
            <a:solidFill>
              <a:srgbClr val="23385C"/>
            </a:solidFill>
            <a:ln w="64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0" name="자유형: 도형 29">
              <a:extLst>
                <a:ext uri="{FF2B5EF4-FFF2-40B4-BE49-F238E27FC236}">
                  <a16:creationId xmlns:a16="http://schemas.microsoft.com/office/drawing/2014/main" id="{6C4D250D-48BA-46E1-9814-B442EEF040CF}"/>
                </a:ext>
              </a:extLst>
            </p:cNvPr>
            <p:cNvSpPr/>
            <p:nvPr userDrawn="1"/>
          </p:nvSpPr>
          <p:spPr>
            <a:xfrm>
              <a:off x="2552488" y="585777"/>
              <a:ext cx="122948" cy="122948"/>
            </a:xfrm>
            <a:custGeom>
              <a:avLst/>
              <a:gdLst>
                <a:gd name="connsiteX0" fmla="*/ 3289 w 122947"/>
                <a:gd name="connsiteY0" fmla="*/ 63469 h 122948"/>
                <a:gd name="connsiteX1" fmla="*/ 63469 w 122947"/>
                <a:gd name="connsiteY1" fmla="*/ 123649 h 122948"/>
                <a:gd name="connsiteX2" fmla="*/ 123649 w 122947"/>
                <a:gd name="connsiteY2" fmla="*/ 63469 h 122948"/>
                <a:gd name="connsiteX3" fmla="*/ 63469 w 122947"/>
                <a:gd name="connsiteY3" fmla="*/ 3289 h 122948"/>
                <a:gd name="connsiteX4" fmla="*/ 3289 w 122947"/>
                <a:gd name="connsiteY4" fmla="*/ 63469 h 122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947" h="122948">
                  <a:moveTo>
                    <a:pt x="3289" y="63469"/>
                  </a:moveTo>
                  <a:cubicBezTo>
                    <a:pt x="3289" y="96730"/>
                    <a:pt x="30209" y="123649"/>
                    <a:pt x="63469" y="123649"/>
                  </a:cubicBezTo>
                  <a:cubicBezTo>
                    <a:pt x="96730" y="123649"/>
                    <a:pt x="123649" y="96730"/>
                    <a:pt x="123649" y="63469"/>
                  </a:cubicBezTo>
                  <a:cubicBezTo>
                    <a:pt x="123649" y="30209"/>
                    <a:pt x="96730" y="3289"/>
                    <a:pt x="63469" y="3289"/>
                  </a:cubicBezTo>
                  <a:cubicBezTo>
                    <a:pt x="30209" y="3289"/>
                    <a:pt x="3289" y="30209"/>
                    <a:pt x="3289" y="63469"/>
                  </a:cubicBezTo>
                  <a:close/>
                </a:path>
              </a:pathLst>
            </a:custGeom>
            <a:solidFill>
              <a:srgbClr val="23385C"/>
            </a:solidFill>
            <a:ln w="64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1" name="자유형: 도형 30">
              <a:extLst>
                <a:ext uri="{FF2B5EF4-FFF2-40B4-BE49-F238E27FC236}">
                  <a16:creationId xmlns:a16="http://schemas.microsoft.com/office/drawing/2014/main" id="{DFA7D39D-5BBD-48AD-AEDE-5D8BCA070C76}"/>
                </a:ext>
              </a:extLst>
            </p:cNvPr>
            <p:cNvSpPr/>
            <p:nvPr userDrawn="1"/>
          </p:nvSpPr>
          <p:spPr>
            <a:xfrm>
              <a:off x="2329693" y="585777"/>
              <a:ext cx="116477" cy="245896"/>
            </a:xfrm>
            <a:custGeom>
              <a:avLst/>
              <a:gdLst>
                <a:gd name="connsiteX0" fmla="*/ 65022 w 116477"/>
                <a:gd name="connsiteY0" fmla="*/ 3289 h 245896"/>
                <a:gd name="connsiteX1" fmla="*/ 3289 w 116477"/>
                <a:gd name="connsiteY1" fmla="*/ 243362 h 245896"/>
                <a:gd name="connsiteX2" fmla="*/ 117955 w 116477"/>
                <a:gd name="connsiteY2" fmla="*/ 243362 h 245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6477" h="245896">
                  <a:moveTo>
                    <a:pt x="65022" y="3289"/>
                  </a:moveTo>
                  <a:lnTo>
                    <a:pt x="3289" y="243362"/>
                  </a:lnTo>
                  <a:lnTo>
                    <a:pt x="117955" y="243362"/>
                  </a:lnTo>
                  <a:close/>
                </a:path>
              </a:pathLst>
            </a:custGeom>
            <a:solidFill>
              <a:srgbClr val="FFD636"/>
            </a:solidFill>
            <a:ln w="64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2" name="그래픽 55">
              <a:extLst>
                <a:ext uri="{FF2B5EF4-FFF2-40B4-BE49-F238E27FC236}">
                  <a16:creationId xmlns:a16="http://schemas.microsoft.com/office/drawing/2014/main" id="{8C81456F-26EA-471D-9571-9483E7E7E5C1}"/>
                </a:ext>
              </a:extLst>
            </p:cNvPr>
            <p:cNvSpPr/>
            <p:nvPr/>
          </p:nvSpPr>
          <p:spPr>
            <a:xfrm rot="21005083" flipH="1">
              <a:off x="2261246" y="869086"/>
              <a:ext cx="238592" cy="139179"/>
            </a:xfrm>
            <a:custGeom>
              <a:avLst/>
              <a:gdLst>
                <a:gd name="connsiteX0" fmla="*/ 2982 w 238591"/>
                <a:gd name="connsiteY0" fmla="*/ 31772 h 139178"/>
                <a:gd name="connsiteX1" fmla="*/ 107605 w 238591"/>
                <a:gd name="connsiteY1" fmla="*/ 136395 h 139178"/>
                <a:gd name="connsiteX2" fmla="*/ 238154 w 238591"/>
                <a:gd name="connsiteY2" fmla="*/ 2982 h 139178"/>
                <a:gd name="connsiteX3" fmla="*/ 2982 w 238591"/>
                <a:gd name="connsiteY3" fmla="*/ 31772 h 139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8591" h="139178">
                  <a:moveTo>
                    <a:pt x="2982" y="31772"/>
                  </a:moveTo>
                  <a:cubicBezTo>
                    <a:pt x="2982" y="31772"/>
                    <a:pt x="36584" y="129675"/>
                    <a:pt x="107605" y="136395"/>
                  </a:cubicBezTo>
                  <a:cubicBezTo>
                    <a:pt x="178626" y="143155"/>
                    <a:pt x="234337" y="64420"/>
                    <a:pt x="238154" y="2982"/>
                  </a:cubicBezTo>
                  <a:lnTo>
                    <a:pt x="2982" y="31772"/>
                  </a:lnTo>
                  <a:close/>
                </a:path>
              </a:pathLst>
            </a:custGeom>
            <a:solidFill>
              <a:srgbClr val="F4F1E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pic>
        <p:nvPicPr>
          <p:cNvPr id="33" name="그래픽 32">
            <a:extLst>
              <a:ext uri="{FF2B5EF4-FFF2-40B4-BE49-F238E27FC236}">
                <a16:creationId xmlns:a16="http://schemas.microsoft.com/office/drawing/2014/main" id="{9FE8C8CB-B826-4BA0-9D30-9786FDD6F84E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170800" y="796608"/>
            <a:ext cx="661737" cy="463216"/>
          </a:xfrm>
          <a:prstGeom prst="rect">
            <a:avLst/>
          </a:prstGeom>
        </p:spPr>
      </p:pic>
      <p:pic>
        <p:nvPicPr>
          <p:cNvPr id="34" name="그래픽 33">
            <a:extLst>
              <a:ext uri="{FF2B5EF4-FFF2-40B4-BE49-F238E27FC236}">
                <a16:creationId xmlns:a16="http://schemas.microsoft.com/office/drawing/2014/main" id="{6AE770D8-3220-4819-B905-7284B75ECAC0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9154441" y="1"/>
            <a:ext cx="601579" cy="625642"/>
          </a:xfrm>
          <a:prstGeom prst="rect">
            <a:avLst/>
          </a:prstGeom>
        </p:spPr>
      </p:pic>
      <p:sp>
        <p:nvSpPr>
          <p:cNvPr id="35" name="그림 개체 틀 17">
            <a:extLst>
              <a:ext uri="{FF2B5EF4-FFF2-40B4-BE49-F238E27FC236}">
                <a16:creationId xmlns:a16="http://schemas.microsoft.com/office/drawing/2014/main" id="{3B824086-1E0A-4CCC-94D3-4C6E746FB34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864506" y="2300513"/>
            <a:ext cx="3208520" cy="1823811"/>
          </a:xfrm>
          <a:prstGeom prst="round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0" marR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 sz="11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36" name="그림 개체 틀 17">
            <a:extLst>
              <a:ext uri="{FF2B5EF4-FFF2-40B4-BE49-F238E27FC236}">
                <a16:creationId xmlns:a16="http://schemas.microsoft.com/office/drawing/2014/main" id="{C8AB4B94-84D0-4C89-9901-63358C7FE129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491740" y="2300513"/>
            <a:ext cx="3208520" cy="1823811"/>
          </a:xfrm>
          <a:prstGeom prst="round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0" marR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 sz="11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37" name="그림 개체 틀 17">
            <a:extLst>
              <a:ext uri="{FF2B5EF4-FFF2-40B4-BE49-F238E27FC236}">
                <a16:creationId xmlns:a16="http://schemas.microsoft.com/office/drawing/2014/main" id="{512518F8-2645-4322-8C0A-5147A94EBCE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118974" y="2300513"/>
            <a:ext cx="3208520" cy="1823811"/>
          </a:xfrm>
          <a:prstGeom prst="round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0" marR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 sz="11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924829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hlinkClick r:id="rId2"/>
            <a:extLst>
              <a:ext uri="{FF2B5EF4-FFF2-40B4-BE49-F238E27FC236}">
                <a16:creationId xmlns:a16="http://schemas.microsoft.com/office/drawing/2014/main" id="{18391A64-485F-424B-B3B2-B1CB6E26B08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647236" y="7063924"/>
            <a:ext cx="2471738" cy="1905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0222388-ACFB-4C7D-92F6-B808C17D7B09}"/>
              </a:ext>
            </a:extLst>
          </p:cNvPr>
          <p:cNvSpPr txBox="1"/>
          <p:nvPr userDrawn="1"/>
        </p:nvSpPr>
        <p:spPr>
          <a:xfrm>
            <a:off x="4073025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8" name="그래픽 17">
            <a:extLst>
              <a:ext uri="{FF2B5EF4-FFF2-40B4-BE49-F238E27FC236}">
                <a16:creationId xmlns:a16="http://schemas.microsoft.com/office/drawing/2014/main" id="{A45ECFB0-D386-4F9A-BDC7-47ED993A20F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1477538" y="5356992"/>
            <a:ext cx="463035" cy="1021215"/>
          </a:xfrm>
          <a:prstGeom prst="rect">
            <a:avLst/>
          </a:prstGeom>
        </p:spPr>
      </p:pic>
      <p:pic>
        <p:nvPicPr>
          <p:cNvPr id="19" name="그래픽 18">
            <a:extLst>
              <a:ext uri="{FF2B5EF4-FFF2-40B4-BE49-F238E27FC236}">
                <a16:creationId xmlns:a16="http://schemas.microsoft.com/office/drawing/2014/main" id="{968509C9-5F3E-4A77-9FAF-C8D5CB5F03C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rcRect r="50000"/>
          <a:stretch/>
        </p:blipFill>
        <p:spPr>
          <a:xfrm>
            <a:off x="10435688" y="5209695"/>
            <a:ext cx="1756997" cy="1655510"/>
          </a:xfrm>
          <a:prstGeom prst="rect">
            <a:avLst/>
          </a:prstGeom>
        </p:spPr>
      </p:pic>
      <p:pic>
        <p:nvPicPr>
          <p:cNvPr id="35" name="그래픽 34">
            <a:extLst>
              <a:ext uri="{FF2B5EF4-FFF2-40B4-BE49-F238E27FC236}">
                <a16:creationId xmlns:a16="http://schemas.microsoft.com/office/drawing/2014/main" id="{F9FE98C1-7383-4FE4-826D-5DAD7BC64236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0" y="4869995"/>
            <a:ext cx="2566545" cy="1995210"/>
          </a:xfrm>
          <a:prstGeom prst="rect">
            <a:avLst/>
          </a:prstGeom>
        </p:spPr>
      </p:pic>
      <p:grpSp>
        <p:nvGrpSpPr>
          <p:cNvPr id="36" name="그룹 35">
            <a:extLst>
              <a:ext uri="{FF2B5EF4-FFF2-40B4-BE49-F238E27FC236}">
                <a16:creationId xmlns:a16="http://schemas.microsoft.com/office/drawing/2014/main" id="{A4E9B1A1-C3EC-4A61-9B41-F4FE32B69773}"/>
              </a:ext>
            </a:extLst>
          </p:cNvPr>
          <p:cNvGrpSpPr/>
          <p:nvPr userDrawn="1"/>
        </p:nvGrpSpPr>
        <p:grpSpPr>
          <a:xfrm>
            <a:off x="559383" y="5967073"/>
            <a:ext cx="407701" cy="238019"/>
            <a:chOff x="738407" y="5620898"/>
            <a:chExt cx="612232" cy="357426"/>
          </a:xfrm>
        </p:grpSpPr>
        <p:pic>
          <p:nvPicPr>
            <p:cNvPr id="37" name="그래픽 36">
              <a:extLst>
                <a:ext uri="{FF2B5EF4-FFF2-40B4-BE49-F238E27FC236}">
                  <a16:creationId xmlns:a16="http://schemas.microsoft.com/office/drawing/2014/main" id="{9E7B81F2-7B49-434B-8331-EE7DB5FE885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/>
            </a:stretch>
          </p:blipFill>
          <p:spPr>
            <a:xfrm>
              <a:off x="979357" y="5897891"/>
              <a:ext cx="214489" cy="80433"/>
            </a:xfrm>
            <a:prstGeom prst="rect">
              <a:avLst/>
            </a:prstGeom>
          </p:spPr>
        </p:pic>
        <p:sp>
          <p:nvSpPr>
            <p:cNvPr id="38" name="자유형: 도형 37">
              <a:extLst>
                <a:ext uri="{FF2B5EF4-FFF2-40B4-BE49-F238E27FC236}">
                  <a16:creationId xmlns:a16="http://schemas.microsoft.com/office/drawing/2014/main" id="{FF9B60B7-1FF6-496B-AD82-DD8998E4DBE6}"/>
                </a:ext>
              </a:extLst>
            </p:cNvPr>
            <p:cNvSpPr/>
            <p:nvPr/>
          </p:nvSpPr>
          <p:spPr>
            <a:xfrm>
              <a:off x="738407" y="5620898"/>
              <a:ext cx="154164" cy="154164"/>
            </a:xfrm>
            <a:custGeom>
              <a:avLst/>
              <a:gdLst>
                <a:gd name="connsiteX0" fmla="*/ 7144 w 219075"/>
                <a:gd name="connsiteY0" fmla="*/ 110966 h 219075"/>
                <a:gd name="connsiteX1" fmla="*/ 110966 w 219075"/>
                <a:gd name="connsiteY1" fmla="*/ 214789 h 219075"/>
                <a:gd name="connsiteX2" fmla="*/ 214789 w 219075"/>
                <a:gd name="connsiteY2" fmla="*/ 110966 h 219075"/>
                <a:gd name="connsiteX3" fmla="*/ 110966 w 219075"/>
                <a:gd name="connsiteY3" fmla="*/ 7144 h 219075"/>
                <a:gd name="connsiteX4" fmla="*/ 7144 w 219075"/>
                <a:gd name="connsiteY4" fmla="*/ 110966 h 219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9075" h="219075">
                  <a:moveTo>
                    <a:pt x="7144" y="110966"/>
                  </a:moveTo>
                  <a:cubicBezTo>
                    <a:pt x="7144" y="168307"/>
                    <a:pt x="53626" y="214789"/>
                    <a:pt x="110966" y="214789"/>
                  </a:cubicBezTo>
                  <a:cubicBezTo>
                    <a:pt x="168307" y="214789"/>
                    <a:pt x="214789" y="168307"/>
                    <a:pt x="214789" y="110966"/>
                  </a:cubicBezTo>
                  <a:cubicBezTo>
                    <a:pt x="214789" y="53626"/>
                    <a:pt x="168212" y="7144"/>
                    <a:pt x="110966" y="7144"/>
                  </a:cubicBezTo>
                  <a:cubicBezTo>
                    <a:pt x="53626" y="7144"/>
                    <a:pt x="7144" y="53626"/>
                    <a:pt x="7144" y="110966"/>
                  </a:cubicBezTo>
                  <a:close/>
                </a:path>
              </a:pathLst>
            </a:custGeom>
            <a:solidFill>
              <a:srgbClr val="23385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9" name="자유형: 도형 38">
              <a:extLst>
                <a:ext uri="{FF2B5EF4-FFF2-40B4-BE49-F238E27FC236}">
                  <a16:creationId xmlns:a16="http://schemas.microsoft.com/office/drawing/2014/main" id="{D9C10141-8B31-488A-A3C3-B51DC0D9A7E5}"/>
                </a:ext>
              </a:extLst>
            </p:cNvPr>
            <p:cNvSpPr/>
            <p:nvPr/>
          </p:nvSpPr>
          <p:spPr>
            <a:xfrm>
              <a:off x="1216583" y="5620898"/>
              <a:ext cx="134056" cy="134056"/>
            </a:xfrm>
            <a:custGeom>
              <a:avLst/>
              <a:gdLst>
                <a:gd name="connsiteX0" fmla="*/ 7144 w 190500"/>
                <a:gd name="connsiteY0" fmla="*/ 95726 h 190500"/>
                <a:gd name="connsiteX1" fmla="*/ 95726 w 190500"/>
                <a:gd name="connsiteY1" fmla="*/ 184309 h 190500"/>
                <a:gd name="connsiteX2" fmla="*/ 184309 w 190500"/>
                <a:gd name="connsiteY2" fmla="*/ 95726 h 190500"/>
                <a:gd name="connsiteX3" fmla="*/ 95726 w 190500"/>
                <a:gd name="connsiteY3" fmla="*/ 7144 h 190500"/>
                <a:gd name="connsiteX4" fmla="*/ 7144 w 190500"/>
                <a:gd name="connsiteY4" fmla="*/ 95726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0" h="190500">
                  <a:moveTo>
                    <a:pt x="7144" y="95726"/>
                  </a:moveTo>
                  <a:cubicBezTo>
                    <a:pt x="7144" y="144685"/>
                    <a:pt x="46768" y="184309"/>
                    <a:pt x="95726" y="184309"/>
                  </a:cubicBezTo>
                  <a:cubicBezTo>
                    <a:pt x="144685" y="184309"/>
                    <a:pt x="184309" y="144685"/>
                    <a:pt x="184309" y="95726"/>
                  </a:cubicBezTo>
                  <a:cubicBezTo>
                    <a:pt x="184309" y="46768"/>
                    <a:pt x="144685" y="7144"/>
                    <a:pt x="95726" y="7144"/>
                  </a:cubicBezTo>
                  <a:cubicBezTo>
                    <a:pt x="46768" y="7144"/>
                    <a:pt x="7144" y="46768"/>
                    <a:pt x="7144" y="95726"/>
                  </a:cubicBezTo>
                  <a:close/>
                </a:path>
              </a:pathLst>
            </a:custGeom>
            <a:solidFill>
              <a:srgbClr val="23385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0" name="자유형: 도형 39">
              <a:extLst>
                <a:ext uri="{FF2B5EF4-FFF2-40B4-BE49-F238E27FC236}">
                  <a16:creationId xmlns:a16="http://schemas.microsoft.com/office/drawing/2014/main" id="{C305470B-7CBB-447D-83EC-5F3D761514DD}"/>
                </a:ext>
              </a:extLst>
            </p:cNvPr>
            <p:cNvSpPr/>
            <p:nvPr/>
          </p:nvSpPr>
          <p:spPr>
            <a:xfrm>
              <a:off x="1049818" y="5620898"/>
              <a:ext cx="127353" cy="254706"/>
            </a:xfrm>
            <a:custGeom>
              <a:avLst/>
              <a:gdLst>
                <a:gd name="connsiteX0" fmla="*/ 28384 w 180975"/>
                <a:gd name="connsiteY0" fmla="*/ 7144 h 361950"/>
                <a:gd name="connsiteX1" fmla="*/ 7144 w 180975"/>
                <a:gd name="connsiteY1" fmla="*/ 360521 h 361950"/>
                <a:gd name="connsiteX2" fmla="*/ 175927 w 180975"/>
                <a:gd name="connsiteY2" fmla="*/ 257747 h 361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0975" h="361950">
                  <a:moveTo>
                    <a:pt x="28384" y="7144"/>
                  </a:moveTo>
                  <a:lnTo>
                    <a:pt x="7144" y="360521"/>
                  </a:lnTo>
                  <a:lnTo>
                    <a:pt x="175927" y="257747"/>
                  </a:lnTo>
                  <a:close/>
                </a:path>
              </a:pathLst>
            </a:custGeom>
            <a:solidFill>
              <a:srgbClr val="DB729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197992D8-72B4-4401-9BE4-5A5A03A3EAB1}"/>
              </a:ext>
            </a:extLst>
          </p:cNvPr>
          <p:cNvGrpSpPr/>
          <p:nvPr userDrawn="1"/>
        </p:nvGrpSpPr>
        <p:grpSpPr>
          <a:xfrm>
            <a:off x="11477439" y="5846155"/>
            <a:ext cx="403310" cy="249148"/>
            <a:chOff x="11117938" y="5334931"/>
            <a:chExt cx="605638" cy="374138"/>
          </a:xfrm>
        </p:grpSpPr>
        <p:sp>
          <p:nvSpPr>
            <p:cNvPr id="42" name="자유형: 도형 41">
              <a:extLst>
                <a:ext uri="{FF2B5EF4-FFF2-40B4-BE49-F238E27FC236}">
                  <a16:creationId xmlns:a16="http://schemas.microsoft.com/office/drawing/2014/main" id="{49152547-978F-4178-A72A-172566183C28}"/>
                </a:ext>
              </a:extLst>
            </p:cNvPr>
            <p:cNvSpPr/>
            <p:nvPr userDrawn="1"/>
          </p:nvSpPr>
          <p:spPr>
            <a:xfrm>
              <a:off x="11117938" y="5334931"/>
              <a:ext cx="133200" cy="133200"/>
            </a:xfrm>
            <a:custGeom>
              <a:avLst/>
              <a:gdLst>
                <a:gd name="connsiteX0" fmla="*/ 3289 w 142360"/>
                <a:gd name="connsiteY0" fmla="*/ 73823 h 142360"/>
                <a:gd name="connsiteX1" fmla="*/ 73823 w 142360"/>
                <a:gd name="connsiteY1" fmla="*/ 144356 h 142360"/>
                <a:gd name="connsiteX2" fmla="*/ 144356 w 142360"/>
                <a:gd name="connsiteY2" fmla="*/ 73823 h 142360"/>
                <a:gd name="connsiteX3" fmla="*/ 73823 w 142360"/>
                <a:gd name="connsiteY3" fmla="*/ 3289 h 142360"/>
                <a:gd name="connsiteX4" fmla="*/ 3289 w 142360"/>
                <a:gd name="connsiteY4" fmla="*/ 73823 h 142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360" h="142360">
                  <a:moveTo>
                    <a:pt x="3289" y="73823"/>
                  </a:moveTo>
                  <a:cubicBezTo>
                    <a:pt x="3289" y="112778"/>
                    <a:pt x="34868" y="144356"/>
                    <a:pt x="73823" y="144356"/>
                  </a:cubicBezTo>
                  <a:cubicBezTo>
                    <a:pt x="112778" y="144356"/>
                    <a:pt x="144356" y="112778"/>
                    <a:pt x="144356" y="73823"/>
                  </a:cubicBezTo>
                  <a:cubicBezTo>
                    <a:pt x="144356" y="34868"/>
                    <a:pt x="112713" y="3289"/>
                    <a:pt x="73823" y="3289"/>
                  </a:cubicBezTo>
                  <a:cubicBezTo>
                    <a:pt x="34868" y="3289"/>
                    <a:pt x="3289" y="34868"/>
                    <a:pt x="3289" y="73823"/>
                  </a:cubicBezTo>
                  <a:close/>
                </a:path>
              </a:pathLst>
            </a:custGeom>
            <a:solidFill>
              <a:srgbClr val="23385C"/>
            </a:solidFill>
            <a:ln w="64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3" name="자유형: 도형 42">
              <a:extLst>
                <a:ext uri="{FF2B5EF4-FFF2-40B4-BE49-F238E27FC236}">
                  <a16:creationId xmlns:a16="http://schemas.microsoft.com/office/drawing/2014/main" id="{EF23FF96-8D42-4466-9EC0-4D472E0A252F}"/>
                </a:ext>
              </a:extLst>
            </p:cNvPr>
            <p:cNvSpPr/>
            <p:nvPr userDrawn="1"/>
          </p:nvSpPr>
          <p:spPr>
            <a:xfrm>
              <a:off x="11579576" y="5334931"/>
              <a:ext cx="144000" cy="144000"/>
            </a:xfrm>
            <a:custGeom>
              <a:avLst/>
              <a:gdLst>
                <a:gd name="connsiteX0" fmla="*/ 3289 w 122947"/>
                <a:gd name="connsiteY0" fmla="*/ 63469 h 122948"/>
                <a:gd name="connsiteX1" fmla="*/ 63469 w 122947"/>
                <a:gd name="connsiteY1" fmla="*/ 123649 h 122948"/>
                <a:gd name="connsiteX2" fmla="*/ 123649 w 122947"/>
                <a:gd name="connsiteY2" fmla="*/ 63469 h 122948"/>
                <a:gd name="connsiteX3" fmla="*/ 63469 w 122947"/>
                <a:gd name="connsiteY3" fmla="*/ 3289 h 122948"/>
                <a:gd name="connsiteX4" fmla="*/ 3289 w 122947"/>
                <a:gd name="connsiteY4" fmla="*/ 63469 h 122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947" h="122948">
                  <a:moveTo>
                    <a:pt x="3289" y="63469"/>
                  </a:moveTo>
                  <a:cubicBezTo>
                    <a:pt x="3289" y="96730"/>
                    <a:pt x="30209" y="123649"/>
                    <a:pt x="63469" y="123649"/>
                  </a:cubicBezTo>
                  <a:cubicBezTo>
                    <a:pt x="96730" y="123649"/>
                    <a:pt x="123649" y="96730"/>
                    <a:pt x="123649" y="63469"/>
                  </a:cubicBezTo>
                  <a:cubicBezTo>
                    <a:pt x="123649" y="30209"/>
                    <a:pt x="96730" y="3289"/>
                    <a:pt x="63469" y="3289"/>
                  </a:cubicBezTo>
                  <a:cubicBezTo>
                    <a:pt x="30209" y="3289"/>
                    <a:pt x="3289" y="30209"/>
                    <a:pt x="3289" y="63469"/>
                  </a:cubicBezTo>
                  <a:close/>
                </a:path>
              </a:pathLst>
            </a:custGeom>
            <a:solidFill>
              <a:srgbClr val="23385C"/>
            </a:solidFill>
            <a:ln w="64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4" name="자유형: 도형 43">
              <a:extLst>
                <a:ext uri="{FF2B5EF4-FFF2-40B4-BE49-F238E27FC236}">
                  <a16:creationId xmlns:a16="http://schemas.microsoft.com/office/drawing/2014/main" id="{776506EB-9170-486B-9976-070202AC7140}"/>
                </a:ext>
              </a:extLst>
            </p:cNvPr>
            <p:cNvSpPr/>
            <p:nvPr userDrawn="1"/>
          </p:nvSpPr>
          <p:spPr>
            <a:xfrm>
              <a:off x="11356781" y="5334931"/>
              <a:ext cx="116477" cy="245896"/>
            </a:xfrm>
            <a:custGeom>
              <a:avLst/>
              <a:gdLst>
                <a:gd name="connsiteX0" fmla="*/ 65022 w 116477"/>
                <a:gd name="connsiteY0" fmla="*/ 3289 h 245896"/>
                <a:gd name="connsiteX1" fmla="*/ 3289 w 116477"/>
                <a:gd name="connsiteY1" fmla="*/ 243362 h 245896"/>
                <a:gd name="connsiteX2" fmla="*/ 117955 w 116477"/>
                <a:gd name="connsiteY2" fmla="*/ 243362 h 245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6477" h="245896">
                  <a:moveTo>
                    <a:pt x="65022" y="3289"/>
                  </a:moveTo>
                  <a:lnTo>
                    <a:pt x="3289" y="243362"/>
                  </a:lnTo>
                  <a:lnTo>
                    <a:pt x="117955" y="243362"/>
                  </a:lnTo>
                  <a:close/>
                </a:path>
              </a:pathLst>
            </a:custGeom>
            <a:solidFill>
              <a:srgbClr val="F4F1E9"/>
            </a:solidFill>
            <a:ln w="64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5" name="그래픽 49">
              <a:extLst>
                <a:ext uri="{FF2B5EF4-FFF2-40B4-BE49-F238E27FC236}">
                  <a16:creationId xmlns:a16="http://schemas.microsoft.com/office/drawing/2014/main" id="{6AB5441C-3525-469D-A29C-22BA09822725}"/>
                </a:ext>
              </a:extLst>
            </p:cNvPr>
            <p:cNvSpPr/>
            <p:nvPr/>
          </p:nvSpPr>
          <p:spPr>
            <a:xfrm rot="990370">
              <a:off x="11260253" y="5556669"/>
              <a:ext cx="304800" cy="152400"/>
            </a:xfrm>
            <a:custGeom>
              <a:avLst/>
              <a:gdLst>
                <a:gd name="connsiteX0" fmla="*/ 32751 w 304800"/>
                <a:gd name="connsiteY0" fmla="*/ 142418 h 152400"/>
                <a:gd name="connsiteX1" fmla="*/ 290497 w 304800"/>
                <a:gd name="connsiteY1" fmla="*/ 67265 h 152400"/>
                <a:gd name="connsiteX2" fmla="*/ 290497 w 304800"/>
                <a:gd name="connsiteY2" fmla="*/ 17259 h 152400"/>
                <a:gd name="connsiteX3" fmla="*/ 240491 w 304800"/>
                <a:gd name="connsiteY3" fmla="*/ 17259 h 152400"/>
                <a:gd name="connsiteX4" fmla="*/ 219346 w 304800"/>
                <a:gd name="connsiteY4" fmla="*/ 36785 h 152400"/>
                <a:gd name="connsiteX5" fmla="*/ 218488 w 304800"/>
                <a:gd name="connsiteY5" fmla="*/ 37452 h 152400"/>
                <a:gd name="connsiteX6" fmla="*/ 213059 w 304800"/>
                <a:gd name="connsiteY6" fmla="*/ 41357 h 152400"/>
                <a:gd name="connsiteX7" fmla="*/ 200296 w 304800"/>
                <a:gd name="connsiteY7" fmla="*/ 49644 h 152400"/>
                <a:gd name="connsiteX8" fmla="*/ 174769 w 304800"/>
                <a:gd name="connsiteY8" fmla="*/ 62884 h 152400"/>
                <a:gd name="connsiteX9" fmla="*/ 173816 w 304800"/>
                <a:gd name="connsiteY9" fmla="*/ 63265 h 152400"/>
                <a:gd name="connsiteX10" fmla="*/ 167530 w 304800"/>
                <a:gd name="connsiteY10" fmla="*/ 65646 h 152400"/>
                <a:gd name="connsiteX11" fmla="*/ 153052 w 304800"/>
                <a:gd name="connsiteY11" fmla="*/ 70409 h 152400"/>
                <a:gd name="connsiteX12" fmla="*/ 126667 w 304800"/>
                <a:gd name="connsiteY12" fmla="*/ 76600 h 152400"/>
                <a:gd name="connsiteX13" fmla="*/ 121429 w 304800"/>
                <a:gd name="connsiteY13" fmla="*/ 77648 h 152400"/>
                <a:gd name="connsiteX14" fmla="*/ 117714 w 304800"/>
                <a:gd name="connsiteY14" fmla="*/ 78029 h 152400"/>
                <a:gd name="connsiteX15" fmla="*/ 104188 w 304800"/>
                <a:gd name="connsiteY15" fmla="*/ 78981 h 152400"/>
                <a:gd name="connsiteX16" fmla="*/ 75518 w 304800"/>
                <a:gd name="connsiteY16" fmla="*/ 78410 h 152400"/>
                <a:gd name="connsiteX17" fmla="*/ 68755 w 304800"/>
                <a:gd name="connsiteY17" fmla="*/ 77648 h 152400"/>
                <a:gd name="connsiteX18" fmla="*/ 66469 w 304800"/>
                <a:gd name="connsiteY18" fmla="*/ 77267 h 152400"/>
                <a:gd name="connsiteX19" fmla="*/ 51515 w 304800"/>
                <a:gd name="connsiteY19" fmla="*/ 74219 h 152400"/>
                <a:gd name="connsiteX20" fmla="*/ 8081 w 304800"/>
                <a:gd name="connsiteY20" fmla="*/ 98889 h 152400"/>
                <a:gd name="connsiteX21" fmla="*/ 32751 w 304800"/>
                <a:gd name="connsiteY21" fmla="*/ 142418 h 152400"/>
                <a:gd name="connsiteX22" fmla="*/ 32751 w 304800"/>
                <a:gd name="connsiteY22" fmla="*/ 142418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4800" h="152400">
                  <a:moveTo>
                    <a:pt x="32751" y="142418"/>
                  </a:moveTo>
                  <a:cubicBezTo>
                    <a:pt x="124667" y="163849"/>
                    <a:pt x="224775" y="135560"/>
                    <a:pt x="290497" y="67265"/>
                  </a:cubicBezTo>
                  <a:cubicBezTo>
                    <a:pt x="303356" y="53930"/>
                    <a:pt x="304785" y="30308"/>
                    <a:pt x="290497" y="17259"/>
                  </a:cubicBezTo>
                  <a:cubicBezTo>
                    <a:pt x="276591" y="4496"/>
                    <a:pt x="254207" y="3067"/>
                    <a:pt x="240491" y="17259"/>
                  </a:cubicBezTo>
                  <a:cubicBezTo>
                    <a:pt x="233824" y="24212"/>
                    <a:pt x="226775" y="30689"/>
                    <a:pt x="219346" y="36785"/>
                  </a:cubicBezTo>
                  <a:cubicBezTo>
                    <a:pt x="214964" y="40405"/>
                    <a:pt x="223060" y="34118"/>
                    <a:pt x="218488" y="37452"/>
                  </a:cubicBezTo>
                  <a:cubicBezTo>
                    <a:pt x="216679" y="38786"/>
                    <a:pt x="214869" y="40119"/>
                    <a:pt x="213059" y="41357"/>
                  </a:cubicBezTo>
                  <a:cubicBezTo>
                    <a:pt x="208868" y="44215"/>
                    <a:pt x="204677" y="46977"/>
                    <a:pt x="200296" y="49644"/>
                  </a:cubicBezTo>
                  <a:cubicBezTo>
                    <a:pt x="192104" y="54597"/>
                    <a:pt x="183532" y="58979"/>
                    <a:pt x="174769" y="62884"/>
                  </a:cubicBezTo>
                  <a:cubicBezTo>
                    <a:pt x="169530" y="65265"/>
                    <a:pt x="179245" y="61169"/>
                    <a:pt x="173816" y="63265"/>
                  </a:cubicBezTo>
                  <a:cubicBezTo>
                    <a:pt x="171721" y="64122"/>
                    <a:pt x="169625" y="64884"/>
                    <a:pt x="167530" y="65646"/>
                  </a:cubicBezTo>
                  <a:cubicBezTo>
                    <a:pt x="162767" y="67361"/>
                    <a:pt x="157909" y="68980"/>
                    <a:pt x="153052" y="70409"/>
                  </a:cubicBezTo>
                  <a:cubicBezTo>
                    <a:pt x="144384" y="72980"/>
                    <a:pt x="135621" y="75076"/>
                    <a:pt x="126667" y="76600"/>
                  </a:cubicBezTo>
                  <a:cubicBezTo>
                    <a:pt x="125905" y="76886"/>
                    <a:pt x="117142" y="78219"/>
                    <a:pt x="121429" y="77648"/>
                  </a:cubicBezTo>
                  <a:cubicBezTo>
                    <a:pt x="125143" y="77171"/>
                    <a:pt x="118381" y="77933"/>
                    <a:pt x="117714" y="78029"/>
                  </a:cubicBezTo>
                  <a:cubicBezTo>
                    <a:pt x="113237" y="78505"/>
                    <a:pt x="108760" y="78791"/>
                    <a:pt x="104188" y="78981"/>
                  </a:cubicBezTo>
                  <a:cubicBezTo>
                    <a:pt x="94663" y="79362"/>
                    <a:pt x="85043" y="79172"/>
                    <a:pt x="75518" y="78410"/>
                  </a:cubicBezTo>
                  <a:cubicBezTo>
                    <a:pt x="73232" y="78124"/>
                    <a:pt x="71041" y="77933"/>
                    <a:pt x="68755" y="77648"/>
                  </a:cubicBezTo>
                  <a:cubicBezTo>
                    <a:pt x="73994" y="78219"/>
                    <a:pt x="68946" y="77648"/>
                    <a:pt x="66469" y="77267"/>
                  </a:cubicBezTo>
                  <a:cubicBezTo>
                    <a:pt x="61421" y="76409"/>
                    <a:pt x="56468" y="75362"/>
                    <a:pt x="51515" y="74219"/>
                  </a:cubicBezTo>
                  <a:cubicBezTo>
                    <a:pt x="33608" y="70028"/>
                    <a:pt x="12463" y="79839"/>
                    <a:pt x="8081" y="98889"/>
                  </a:cubicBezTo>
                  <a:cubicBezTo>
                    <a:pt x="3985" y="116986"/>
                    <a:pt x="13510" y="137941"/>
                    <a:pt x="32751" y="142418"/>
                  </a:cubicBezTo>
                  <a:lnTo>
                    <a:pt x="32751" y="142418"/>
                  </a:lnTo>
                  <a:close/>
                </a:path>
              </a:pathLst>
            </a:custGeom>
            <a:solidFill>
              <a:srgbClr val="23385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pic>
        <p:nvPicPr>
          <p:cNvPr id="46" name="그래픽 45">
            <a:extLst>
              <a:ext uri="{FF2B5EF4-FFF2-40B4-BE49-F238E27FC236}">
                <a16:creationId xmlns:a16="http://schemas.microsoft.com/office/drawing/2014/main" id="{71B7385B-7F18-4D57-AFEF-BFD2396A7209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2181739" y="6205092"/>
            <a:ext cx="418635" cy="399606"/>
          </a:xfrm>
          <a:prstGeom prst="rect">
            <a:avLst/>
          </a:prstGeom>
        </p:spPr>
      </p:pic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275D7C1D-3189-46DB-A5F0-2C1CB4E33A66}"/>
              </a:ext>
            </a:extLst>
          </p:cNvPr>
          <p:cNvSpPr/>
          <p:nvPr userDrawn="1"/>
        </p:nvSpPr>
        <p:spPr>
          <a:xfrm flipH="1">
            <a:off x="10036876" y="6341993"/>
            <a:ext cx="335194" cy="326135"/>
          </a:xfrm>
          <a:custGeom>
            <a:avLst/>
            <a:gdLst>
              <a:gd name="connsiteX0" fmla="*/ 36842 w 639626"/>
              <a:gd name="connsiteY0" fmla="*/ 394571 h 622338"/>
              <a:gd name="connsiteX1" fmla="*/ 617000 w 639626"/>
              <a:gd name="connsiteY1" fmla="*/ 322484 h 622338"/>
              <a:gd name="connsiteX2" fmla="*/ 415950 w 639626"/>
              <a:gd name="connsiteY2" fmla="*/ 23415 h 622338"/>
              <a:gd name="connsiteX3" fmla="*/ 424593 w 639626"/>
              <a:gd name="connsiteY3" fmla="*/ 349624 h 622338"/>
              <a:gd name="connsiteX4" fmla="*/ 234607 w 639626"/>
              <a:gd name="connsiteY4" fmla="*/ 53322 h 622338"/>
              <a:gd name="connsiteX5" fmla="*/ 250338 w 639626"/>
              <a:gd name="connsiteY5" fmla="*/ 411858 h 622338"/>
              <a:gd name="connsiteX6" fmla="*/ 44621 w 639626"/>
              <a:gd name="connsiteY6" fmla="*/ 196460 h 622338"/>
              <a:gd name="connsiteX7" fmla="*/ 36842 w 639626"/>
              <a:gd name="connsiteY7" fmla="*/ 394571 h 622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39626" h="622338">
                <a:moveTo>
                  <a:pt x="36842" y="394571"/>
                </a:moveTo>
                <a:cubicBezTo>
                  <a:pt x="113251" y="704012"/>
                  <a:pt x="663330" y="684823"/>
                  <a:pt x="617000" y="322484"/>
                </a:cubicBezTo>
                <a:cubicBezTo>
                  <a:pt x="601269" y="199917"/>
                  <a:pt x="515870" y="96021"/>
                  <a:pt x="415950" y="23415"/>
                </a:cubicBezTo>
                <a:cubicBezTo>
                  <a:pt x="399700" y="131460"/>
                  <a:pt x="402639" y="242444"/>
                  <a:pt x="424593" y="349624"/>
                </a:cubicBezTo>
                <a:cubicBezTo>
                  <a:pt x="369966" y="245728"/>
                  <a:pt x="306176" y="146327"/>
                  <a:pt x="234607" y="53322"/>
                </a:cubicBezTo>
                <a:cubicBezTo>
                  <a:pt x="232360" y="172949"/>
                  <a:pt x="237546" y="292750"/>
                  <a:pt x="250338" y="411858"/>
                </a:cubicBezTo>
                <a:cubicBezTo>
                  <a:pt x="201416" y="349452"/>
                  <a:pt x="125698" y="202510"/>
                  <a:pt x="44621" y="196460"/>
                </a:cubicBezTo>
                <a:cubicBezTo>
                  <a:pt x="14714" y="258521"/>
                  <a:pt x="20592" y="328361"/>
                  <a:pt x="36842" y="394571"/>
                </a:cubicBezTo>
                <a:close/>
              </a:path>
            </a:pathLst>
          </a:custGeom>
          <a:solidFill>
            <a:srgbClr val="FFD636"/>
          </a:solidFill>
          <a:ln w="17202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48" name="자유형: 도형 47">
            <a:extLst>
              <a:ext uri="{FF2B5EF4-FFF2-40B4-BE49-F238E27FC236}">
                <a16:creationId xmlns:a16="http://schemas.microsoft.com/office/drawing/2014/main" id="{F4A31FD1-8FFA-42A6-8694-C62972CBCFC8}"/>
              </a:ext>
            </a:extLst>
          </p:cNvPr>
          <p:cNvSpPr/>
          <p:nvPr userDrawn="1"/>
        </p:nvSpPr>
        <p:spPr>
          <a:xfrm flipH="1">
            <a:off x="10441206" y="6268522"/>
            <a:ext cx="226483" cy="235542"/>
          </a:xfrm>
          <a:custGeom>
            <a:avLst/>
            <a:gdLst>
              <a:gd name="connsiteX0" fmla="*/ 51391 w 432179"/>
              <a:gd name="connsiteY0" fmla="*/ 112444 h 449466"/>
              <a:gd name="connsiteX1" fmla="*/ 357720 w 432179"/>
              <a:gd name="connsiteY1" fmla="*/ 361207 h 449466"/>
              <a:gd name="connsiteX2" fmla="*/ 409236 w 432179"/>
              <a:gd name="connsiteY2" fmla="*/ 123508 h 449466"/>
              <a:gd name="connsiteX3" fmla="*/ 254515 w 432179"/>
              <a:gd name="connsiteY3" fmla="*/ 280130 h 449466"/>
              <a:gd name="connsiteX4" fmla="*/ 309834 w 432179"/>
              <a:gd name="connsiteY4" fmla="*/ 49000 h 449466"/>
              <a:gd name="connsiteX5" fmla="*/ 142667 w 432179"/>
              <a:gd name="connsiteY5" fmla="*/ 224292 h 449466"/>
              <a:gd name="connsiteX6" fmla="*/ 151311 w 432179"/>
              <a:gd name="connsiteY6" fmla="*/ 23415 h 449466"/>
              <a:gd name="connsiteX7" fmla="*/ 51391 w 432179"/>
              <a:gd name="connsiteY7" fmla="*/ 112444 h 449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32179" h="449466">
                <a:moveTo>
                  <a:pt x="51391" y="112444"/>
                </a:moveTo>
                <a:cubicBezTo>
                  <a:pt x="-63569" y="294305"/>
                  <a:pt x="202999" y="553095"/>
                  <a:pt x="357720" y="361207"/>
                </a:cubicBezTo>
                <a:cubicBezTo>
                  <a:pt x="410100" y="296207"/>
                  <a:pt x="420645" y="206141"/>
                  <a:pt x="409236" y="123508"/>
                </a:cubicBezTo>
                <a:cubicBezTo>
                  <a:pt x="349076" y="166207"/>
                  <a:pt x="296350" y="219452"/>
                  <a:pt x="254515" y="280130"/>
                </a:cubicBezTo>
                <a:cubicBezTo>
                  <a:pt x="279582" y="204931"/>
                  <a:pt x="298079" y="127484"/>
                  <a:pt x="309834" y="49000"/>
                </a:cubicBezTo>
                <a:cubicBezTo>
                  <a:pt x="250539" y="103973"/>
                  <a:pt x="194702" y="162404"/>
                  <a:pt x="142667" y="224292"/>
                </a:cubicBezTo>
                <a:cubicBezTo>
                  <a:pt x="150101" y="171221"/>
                  <a:pt x="186231" y="65769"/>
                  <a:pt x="151311" y="23415"/>
                </a:cubicBezTo>
                <a:cubicBezTo>
                  <a:pt x="107228" y="38109"/>
                  <a:pt x="75939" y="73548"/>
                  <a:pt x="51391" y="112444"/>
                </a:cubicBezTo>
                <a:close/>
              </a:path>
            </a:pathLst>
          </a:custGeom>
          <a:solidFill>
            <a:srgbClr val="FFD636"/>
          </a:solidFill>
          <a:ln w="17202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33244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1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3319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  <p:sldLayoutId id="2147483700" r:id="rId14"/>
    <p:sldLayoutId id="2147483701" r:id="rId15"/>
    <p:sldLayoutId id="2147483687" r:id="rId16"/>
    <p:sldLayoutId id="2147483664" r:id="rId17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3.png"/><Relationship Id="rId5" Type="http://schemas.openxmlformats.org/officeDocument/2006/relationships/image" Target="../media/image22.crdownload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3.png"/><Relationship Id="rId7" Type="http://schemas.openxmlformats.org/officeDocument/2006/relationships/image" Target="../media/image29.png"/><Relationship Id="rId2" Type="http://schemas.openxmlformats.org/officeDocument/2006/relationships/image" Target="../media/image22.crdownload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3.png"/><Relationship Id="rId5" Type="http://schemas.openxmlformats.org/officeDocument/2006/relationships/image" Target="../media/image22.crdownload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8.png"/><Relationship Id="rId7" Type="http://schemas.openxmlformats.org/officeDocument/2006/relationships/image" Target="../media/image24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3.png"/><Relationship Id="rId5" Type="http://schemas.openxmlformats.org/officeDocument/2006/relationships/image" Target="../media/image22.crdownload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A581DE8-4368-4ECA-AE41-4DD32B889C28}"/>
              </a:ext>
            </a:extLst>
          </p:cNvPr>
          <p:cNvSpPr txBox="1"/>
          <p:nvPr/>
        </p:nvSpPr>
        <p:spPr>
          <a:xfrm>
            <a:off x="2376221" y="1934508"/>
            <a:ext cx="7439558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500" dirty="0">
                <a:solidFill>
                  <a:srgbClr val="23385C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" panose="020B0604020202020204" pitchFamily="34" charset="0"/>
              </a:rPr>
              <a:t>싸강두천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F69E52-B938-499C-8C38-1ABD2E5EDBB7}"/>
              </a:ext>
            </a:extLst>
          </p:cNvPr>
          <p:cNvSpPr txBox="1"/>
          <p:nvPr/>
        </p:nvSpPr>
        <p:spPr>
          <a:xfrm>
            <a:off x="3330788" y="3796556"/>
            <a:ext cx="55304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lnSpc>
                <a:spcPct val="15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ko-KR" altLang="en-US" sz="1400" dirty="0">
                <a:solidFill>
                  <a:srgbClr val="23385C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두 </a:t>
            </a:r>
            <a:r>
              <a:rPr lang="ko-KR" altLang="en-US" sz="1400" dirty="0" err="1">
                <a:solidFill>
                  <a:srgbClr val="23385C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싸피생</a:t>
            </a:r>
            <a:r>
              <a:rPr lang="ko-KR" altLang="en-US" sz="1400" dirty="0">
                <a:solidFill>
                  <a:srgbClr val="23385C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천재들이 </a:t>
            </a:r>
            <a:r>
              <a:rPr lang="ko-KR" altLang="en-US" sz="1400" dirty="0" err="1">
                <a:solidFill>
                  <a:srgbClr val="23385C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외나무</a:t>
            </a:r>
            <a:r>
              <a:rPr lang="ko-KR" altLang="en-US" sz="1400" dirty="0">
                <a:solidFill>
                  <a:srgbClr val="23385C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다리에서 만나 </a:t>
            </a:r>
            <a:endParaRPr lang="en-US" altLang="ko-KR" sz="1400" dirty="0">
              <a:solidFill>
                <a:srgbClr val="23385C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>
              <a:lnSpc>
                <a:spcPct val="100000"/>
              </a:lnSpc>
            </a:pPr>
            <a:r>
              <a:rPr lang="ko-KR" altLang="en-US" sz="1400" dirty="0">
                <a:solidFill>
                  <a:srgbClr val="23385C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경쟁을 이루는 </a:t>
            </a:r>
            <a:r>
              <a:rPr lang="ko-KR" altLang="en-US" sz="1400" dirty="0" err="1">
                <a:solidFill>
                  <a:srgbClr val="23385C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싸피생을</a:t>
            </a:r>
            <a:r>
              <a:rPr lang="ko-KR" altLang="en-US" sz="1400" dirty="0">
                <a:solidFill>
                  <a:srgbClr val="23385C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위한 좋은 습관 만들기 프로젝트</a:t>
            </a:r>
          </a:p>
        </p:txBody>
      </p:sp>
    </p:spTree>
    <p:extLst>
      <p:ext uri="{BB962C8B-B14F-4D97-AF65-F5344CB8AC3E}">
        <p14:creationId xmlns:p14="http://schemas.microsoft.com/office/powerpoint/2010/main" val="27651400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직사각형 45">
            <a:extLst>
              <a:ext uri="{FF2B5EF4-FFF2-40B4-BE49-F238E27FC236}">
                <a16:creationId xmlns:a16="http://schemas.microsoft.com/office/drawing/2014/main" id="{6344B49A-010E-4886-A0EB-D64F2128BA03}"/>
              </a:ext>
            </a:extLst>
          </p:cNvPr>
          <p:cNvSpPr/>
          <p:nvPr/>
        </p:nvSpPr>
        <p:spPr>
          <a:xfrm>
            <a:off x="4803659" y="2578402"/>
            <a:ext cx="503122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4400" dirty="0">
                <a:solidFill>
                  <a:srgbClr val="23385C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03. </a:t>
            </a:r>
            <a:r>
              <a:rPr lang="ko-KR" altLang="en-US" sz="4400" dirty="0">
                <a:solidFill>
                  <a:srgbClr val="23385C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서비스 시연</a:t>
            </a:r>
          </a:p>
        </p:txBody>
      </p:sp>
    </p:spTree>
    <p:extLst>
      <p:ext uri="{BB962C8B-B14F-4D97-AF65-F5344CB8AC3E}">
        <p14:creationId xmlns:p14="http://schemas.microsoft.com/office/powerpoint/2010/main" val="8032540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>
            <a:extLst>
              <a:ext uri="{FF2B5EF4-FFF2-40B4-BE49-F238E27FC236}">
                <a16:creationId xmlns:a16="http://schemas.microsoft.com/office/drawing/2014/main" id="{431A3BFC-513C-4734-A494-F26A06549993}"/>
              </a:ext>
            </a:extLst>
          </p:cNvPr>
          <p:cNvSpPr/>
          <p:nvPr/>
        </p:nvSpPr>
        <p:spPr>
          <a:xfrm>
            <a:off x="6721177" y="3347843"/>
            <a:ext cx="3674419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Tx/>
              <a:buChar char="-"/>
            </a:pPr>
            <a:r>
              <a:rPr lang="en-US" altLang="ko-KR" sz="2800" dirty="0">
                <a:solidFill>
                  <a:srgbClr val="23385C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Architecture Diagram</a:t>
            </a:r>
          </a:p>
          <a:p>
            <a:pPr marL="457200" indent="-457200">
              <a:buFontTx/>
              <a:buChar char="-"/>
            </a:pPr>
            <a:r>
              <a:rPr lang="ko-KR" altLang="en-US" sz="2800" dirty="0">
                <a:solidFill>
                  <a:srgbClr val="23385C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기술 스택</a:t>
            </a:r>
            <a:endParaRPr lang="en-US" altLang="ko-KR" sz="2800" dirty="0">
              <a:solidFill>
                <a:srgbClr val="23385C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6344B49A-010E-4886-A0EB-D64F2128BA03}"/>
              </a:ext>
            </a:extLst>
          </p:cNvPr>
          <p:cNvSpPr/>
          <p:nvPr/>
        </p:nvSpPr>
        <p:spPr>
          <a:xfrm>
            <a:off x="4803659" y="2578402"/>
            <a:ext cx="503122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4400" dirty="0">
                <a:solidFill>
                  <a:srgbClr val="23385C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04. </a:t>
            </a:r>
            <a:r>
              <a:rPr lang="ko-KR" altLang="en-US" sz="4400" dirty="0">
                <a:solidFill>
                  <a:srgbClr val="23385C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기술 스택</a:t>
            </a:r>
          </a:p>
        </p:txBody>
      </p:sp>
    </p:spTree>
    <p:extLst>
      <p:ext uri="{BB962C8B-B14F-4D97-AF65-F5344CB8AC3E}">
        <p14:creationId xmlns:p14="http://schemas.microsoft.com/office/powerpoint/2010/main" val="20134484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/>
          <p:cNvSpPr/>
          <p:nvPr/>
        </p:nvSpPr>
        <p:spPr>
          <a:xfrm>
            <a:off x="0" y="3255442"/>
            <a:ext cx="4184073" cy="3602558"/>
          </a:xfrm>
          <a:prstGeom prst="rect">
            <a:avLst/>
          </a:prstGeom>
          <a:solidFill>
            <a:srgbClr val="F4F1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solidFill>
                <a:srgbClr val="F4F1E9"/>
              </a:solidFill>
              <a:latin typeface="+mj-lt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8007923" y="3255442"/>
            <a:ext cx="4184073" cy="3602558"/>
          </a:xfrm>
          <a:prstGeom prst="rect">
            <a:avLst/>
          </a:prstGeom>
          <a:solidFill>
            <a:srgbClr val="F4F1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solidFill>
                <a:srgbClr val="F4F1E9"/>
              </a:solidFill>
              <a:latin typeface="+mj-lt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3E0A6EF-7675-4265-9DB2-108BFFFC767B}"/>
              </a:ext>
            </a:extLst>
          </p:cNvPr>
          <p:cNvSpPr txBox="1"/>
          <p:nvPr/>
        </p:nvSpPr>
        <p:spPr>
          <a:xfrm>
            <a:off x="0" y="81280"/>
            <a:ext cx="58698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solidFill>
                  <a:srgbClr val="23385C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" panose="020B0604020202020204" pitchFamily="34" charset="0"/>
              </a:rPr>
              <a:t>4-1. Architecture Diagram</a:t>
            </a:r>
            <a:endParaRPr lang="ko-KR" altLang="en-US" sz="3600" dirty="0">
              <a:solidFill>
                <a:srgbClr val="23385C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Arial" panose="020B0604020202020204" pitchFamily="34" charset="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30" r="2136" b="-981"/>
          <a:stretch/>
        </p:blipFill>
        <p:spPr>
          <a:xfrm>
            <a:off x="691356" y="1031240"/>
            <a:ext cx="10809764" cy="5303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6447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03E0A6EF-7675-4265-9DB2-108BFFFC767B}"/>
              </a:ext>
            </a:extLst>
          </p:cNvPr>
          <p:cNvSpPr txBox="1"/>
          <p:nvPr/>
        </p:nvSpPr>
        <p:spPr>
          <a:xfrm>
            <a:off x="-128265" y="111650"/>
            <a:ext cx="34798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solidFill>
                  <a:srgbClr val="23385C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" panose="020B0604020202020204" pitchFamily="34" charset="0"/>
              </a:rPr>
              <a:t>4-2. </a:t>
            </a:r>
            <a:r>
              <a:rPr lang="ko-KR" altLang="en-US" sz="3600" dirty="0">
                <a:solidFill>
                  <a:srgbClr val="23385C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" panose="020B0604020202020204" pitchFamily="34" charset="0"/>
              </a:rPr>
              <a:t>기술 스택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0" y="3255442"/>
            <a:ext cx="4184073" cy="3602558"/>
          </a:xfrm>
          <a:prstGeom prst="rect">
            <a:avLst/>
          </a:prstGeom>
          <a:solidFill>
            <a:srgbClr val="F4F1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solidFill>
                <a:srgbClr val="F4F1E9"/>
              </a:solidFill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3E0A6EF-7675-4265-9DB2-108BFFFC767B}"/>
              </a:ext>
            </a:extLst>
          </p:cNvPr>
          <p:cNvSpPr txBox="1"/>
          <p:nvPr/>
        </p:nvSpPr>
        <p:spPr>
          <a:xfrm>
            <a:off x="772160" y="1158240"/>
            <a:ext cx="9011920" cy="452431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23385C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" panose="020B0604020202020204" pitchFamily="34" charset="0"/>
              </a:rPr>
              <a:t>* Back-End : </a:t>
            </a:r>
            <a:r>
              <a:rPr lang="en-US" altLang="ko-KR" sz="2400" dirty="0">
                <a:solidFill>
                  <a:srgbClr val="23385C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" panose="020B0604020202020204" pitchFamily="34" charset="0"/>
              </a:rPr>
              <a:t>Spring Boot</a:t>
            </a:r>
            <a:r>
              <a:rPr lang="en-US" altLang="ko-KR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" panose="020B0604020202020204" pitchFamily="34" charset="0"/>
              </a:rPr>
              <a:t>(STS3)</a:t>
            </a:r>
            <a:r>
              <a:rPr lang="en-US" altLang="ko-KR" sz="2400" dirty="0">
                <a:solidFill>
                  <a:srgbClr val="23385C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" panose="020B0604020202020204" pitchFamily="34" charset="0"/>
              </a:rPr>
              <a:t>, Java</a:t>
            </a:r>
            <a:r>
              <a:rPr lang="en-US" altLang="ko-KR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" panose="020B0604020202020204" pitchFamily="34" charset="0"/>
              </a:rPr>
              <a:t>(jdk17)</a:t>
            </a:r>
            <a:endParaRPr lang="en-US" altLang="ko-KR" sz="3200" dirty="0">
              <a:solidFill>
                <a:srgbClr val="23385C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Arial" panose="020B0604020202020204" pitchFamily="34" charset="0"/>
            </a:endParaRPr>
          </a:p>
          <a:p>
            <a:endParaRPr lang="en-US" altLang="ko-KR" sz="3200" dirty="0">
              <a:solidFill>
                <a:srgbClr val="23385C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Arial" panose="020B0604020202020204" pitchFamily="34" charset="0"/>
            </a:endParaRPr>
          </a:p>
          <a:p>
            <a:r>
              <a:rPr lang="en-US" altLang="ko-KR" sz="3200" dirty="0">
                <a:solidFill>
                  <a:srgbClr val="23385C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" panose="020B0604020202020204" pitchFamily="34" charset="0"/>
              </a:rPr>
              <a:t>* Front-End : </a:t>
            </a:r>
            <a:r>
              <a:rPr lang="en-US" altLang="ko-KR" sz="2400" dirty="0">
                <a:solidFill>
                  <a:srgbClr val="23385C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" panose="020B0604020202020204" pitchFamily="34" charset="0"/>
              </a:rPr>
              <a:t>HTML/CSS, JavaScript, </a:t>
            </a:r>
            <a:r>
              <a:rPr lang="en-US" altLang="ko-KR" sz="2400" dirty="0" err="1">
                <a:solidFill>
                  <a:srgbClr val="23385C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" panose="020B0604020202020204" pitchFamily="34" charset="0"/>
              </a:rPr>
              <a:t>Vue</a:t>
            </a:r>
            <a:endParaRPr lang="en-US" altLang="ko-KR" sz="2400" dirty="0">
              <a:solidFill>
                <a:srgbClr val="23385C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Arial" panose="020B0604020202020204" pitchFamily="34" charset="0"/>
            </a:endParaRPr>
          </a:p>
          <a:p>
            <a:endParaRPr lang="en-US" altLang="ko-KR" sz="3200" dirty="0">
              <a:solidFill>
                <a:srgbClr val="23385C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Arial" panose="020B0604020202020204" pitchFamily="34" charset="0"/>
            </a:endParaRPr>
          </a:p>
          <a:p>
            <a:r>
              <a:rPr lang="en-US" altLang="ko-KR" sz="3200" dirty="0">
                <a:solidFill>
                  <a:srgbClr val="23385C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" panose="020B0604020202020204" pitchFamily="34" charset="0"/>
              </a:rPr>
              <a:t>* DB : </a:t>
            </a:r>
            <a:r>
              <a:rPr lang="en-US" altLang="ko-KR" sz="2400" dirty="0" err="1">
                <a:solidFill>
                  <a:srgbClr val="23385C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" panose="020B0604020202020204" pitchFamily="34" charset="0"/>
              </a:rPr>
              <a:t>Mysql</a:t>
            </a:r>
            <a:r>
              <a:rPr lang="en-US" altLang="ko-KR" sz="1400" dirty="0">
                <a:solidFill>
                  <a:srgbClr val="23385C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" panose="020B0604020202020204" pitchFamily="34" charset="0"/>
              </a:rPr>
              <a:t>(8.2)</a:t>
            </a:r>
            <a:r>
              <a:rPr lang="en-US" altLang="ko-KR" sz="2400" dirty="0">
                <a:solidFill>
                  <a:srgbClr val="23385C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" panose="020B0604020202020204" pitchFamily="34" charset="0"/>
              </a:rPr>
              <a:t>, JPA</a:t>
            </a:r>
          </a:p>
          <a:p>
            <a:endParaRPr lang="en-US" altLang="ko-KR" sz="3200" dirty="0">
              <a:solidFill>
                <a:srgbClr val="23385C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Arial" panose="020B0604020202020204" pitchFamily="34" charset="0"/>
            </a:endParaRPr>
          </a:p>
          <a:p>
            <a:r>
              <a:rPr lang="en-US" altLang="ko-KR" sz="3200" dirty="0">
                <a:solidFill>
                  <a:srgbClr val="23385C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" panose="020B0604020202020204" pitchFamily="34" charset="0"/>
              </a:rPr>
              <a:t>* Security : </a:t>
            </a:r>
            <a:r>
              <a:rPr lang="en-US" altLang="ko-KR" sz="2400" dirty="0" err="1">
                <a:solidFill>
                  <a:srgbClr val="23385C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" panose="020B0604020202020204" pitchFamily="34" charset="0"/>
              </a:rPr>
              <a:t>Jwt</a:t>
            </a:r>
            <a:r>
              <a:rPr lang="en-US" altLang="ko-KR" sz="2400" dirty="0">
                <a:solidFill>
                  <a:srgbClr val="23385C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" panose="020B0604020202020204" pitchFamily="34" charset="0"/>
              </a:rPr>
              <a:t>, </a:t>
            </a:r>
            <a:r>
              <a:rPr lang="en-US" altLang="ko-KR" sz="2400" dirty="0" err="1">
                <a:solidFill>
                  <a:srgbClr val="23385C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" panose="020B0604020202020204" pitchFamily="34" charset="0"/>
              </a:rPr>
              <a:t>SpringSecurity</a:t>
            </a:r>
            <a:r>
              <a:rPr lang="en-US" altLang="ko-KR" sz="1400" dirty="0">
                <a:solidFill>
                  <a:srgbClr val="23385C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" panose="020B0604020202020204" pitchFamily="34" charset="0"/>
              </a:rPr>
              <a:t>(6.1)</a:t>
            </a:r>
            <a:endParaRPr lang="en-US" altLang="ko-KR" sz="3200" dirty="0">
              <a:solidFill>
                <a:srgbClr val="23385C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Arial" panose="020B0604020202020204" pitchFamily="34" charset="0"/>
            </a:endParaRPr>
          </a:p>
          <a:p>
            <a:endParaRPr lang="en-US" altLang="ko-KR" sz="3200" dirty="0">
              <a:solidFill>
                <a:srgbClr val="23385C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Arial" panose="020B0604020202020204" pitchFamily="34" charset="0"/>
            </a:endParaRPr>
          </a:p>
          <a:p>
            <a:r>
              <a:rPr lang="en-US" altLang="ko-KR" sz="3200" dirty="0">
                <a:solidFill>
                  <a:srgbClr val="23385C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" panose="020B0604020202020204" pitchFamily="34" charset="0"/>
              </a:rPr>
              <a:t>* Infra : </a:t>
            </a:r>
            <a:r>
              <a:rPr lang="en-US" altLang="ko-KR" sz="2400" dirty="0">
                <a:solidFill>
                  <a:srgbClr val="23385C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" panose="020B0604020202020204" pitchFamily="34" charset="0"/>
              </a:rPr>
              <a:t>Docker, CI/CD, </a:t>
            </a:r>
            <a:r>
              <a:rPr lang="en-US" altLang="ko-KR" sz="2400" dirty="0" err="1">
                <a:solidFill>
                  <a:srgbClr val="23385C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" panose="020B0604020202020204" pitchFamily="34" charset="0"/>
              </a:rPr>
              <a:t>NginX</a:t>
            </a:r>
            <a:r>
              <a:rPr lang="en-US" altLang="ko-KR" sz="2400" dirty="0">
                <a:solidFill>
                  <a:srgbClr val="23385C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" panose="020B0604020202020204" pitchFamily="34" charset="0"/>
              </a:rPr>
              <a:t>, AWS, S3</a:t>
            </a:r>
          </a:p>
        </p:txBody>
      </p:sp>
    </p:spTree>
    <p:extLst>
      <p:ext uri="{BB962C8B-B14F-4D97-AF65-F5344CB8AC3E}">
        <p14:creationId xmlns:p14="http://schemas.microsoft.com/office/powerpoint/2010/main" val="15719041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>
            <a:extLst>
              <a:ext uri="{FF2B5EF4-FFF2-40B4-BE49-F238E27FC236}">
                <a16:creationId xmlns:a16="http://schemas.microsoft.com/office/drawing/2014/main" id="{431A3BFC-513C-4734-A494-F26A06549993}"/>
              </a:ext>
            </a:extLst>
          </p:cNvPr>
          <p:cNvSpPr/>
          <p:nvPr/>
        </p:nvSpPr>
        <p:spPr>
          <a:xfrm>
            <a:off x="6721177" y="3347843"/>
            <a:ext cx="367441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Tx/>
              <a:buChar char="-"/>
            </a:pPr>
            <a:r>
              <a:rPr lang="ko-KR" altLang="en-US" sz="2800" dirty="0">
                <a:solidFill>
                  <a:srgbClr val="23385C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요구 사항 분석</a:t>
            </a:r>
            <a:endParaRPr lang="en-US" altLang="ko-KR" sz="2800" dirty="0">
              <a:solidFill>
                <a:srgbClr val="23385C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457200" indent="-457200">
              <a:buFontTx/>
              <a:buChar char="-"/>
            </a:pPr>
            <a:r>
              <a:rPr lang="ko-KR" altLang="en-US" sz="2800" dirty="0">
                <a:solidFill>
                  <a:srgbClr val="23385C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개발 과정</a:t>
            </a:r>
            <a:endParaRPr lang="en-US" altLang="ko-KR" sz="2800" dirty="0">
              <a:solidFill>
                <a:srgbClr val="23385C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6344B49A-010E-4886-A0EB-D64F2128BA03}"/>
              </a:ext>
            </a:extLst>
          </p:cNvPr>
          <p:cNvSpPr/>
          <p:nvPr/>
        </p:nvSpPr>
        <p:spPr>
          <a:xfrm>
            <a:off x="4803659" y="2578402"/>
            <a:ext cx="503122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4400" dirty="0">
                <a:solidFill>
                  <a:srgbClr val="23385C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05. </a:t>
            </a:r>
            <a:r>
              <a:rPr lang="ko-KR" altLang="en-US" sz="4400" dirty="0">
                <a:solidFill>
                  <a:srgbClr val="23385C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개발 과정</a:t>
            </a:r>
          </a:p>
        </p:txBody>
      </p:sp>
    </p:spTree>
    <p:extLst>
      <p:ext uri="{BB962C8B-B14F-4D97-AF65-F5344CB8AC3E}">
        <p14:creationId xmlns:p14="http://schemas.microsoft.com/office/powerpoint/2010/main" val="41931158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03E0A6EF-7675-4265-9DB2-108BFFFC767B}"/>
              </a:ext>
            </a:extLst>
          </p:cNvPr>
          <p:cNvSpPr txBox="1"/>
          <p:nvPr/>
        </p:nvSpPr>
        <p:spPr>
          <a:xfrm>
            <a:off x="-128266" y="111650"/>
            <a:ext cx="58280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solidFill>
                  <a:srgbClr val="23385C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" panose="020B0604020202020204" pitchFamily="34" charset="0"/>
              </a:rPr>
              <a:t>5-1. </a:t>
            </a:r>
            <a:r>
              <a:rPr lang="ko-KR" altLang="en-US" sz="3600" dirty="0">
                <a:solidFill>
                  <a:srgbClr val="23385C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" panose="020B0604020202020204" pitchFamily="34" charset="0"/>
              </a:rPr>
              <a:t>개발 과정</a:t>
            </a:r>
            <a:r>
              <a:rPr lang="en-US" altLang="ko-KR" sz="3600" dirty="0">
                <a:solidFill>
                  <a:srgbClr val="23385C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" panose="020B0604020202020204" pitchFamily="34" charset="0"/>
              </a:rPr>
              <a:t>_</a:t>
            </a:r>
            <a:r>
              <a:rPr lang="ko-KR" altLang="en-US" sz="3600" dirty="0">
                <a:solidFill>
                  <a:srgbClr val="23385C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" panose="020B0604020202020204" pitchFamily="34" charset="0"/>
              </a:rPr>
              <a:t>요구 사항 분석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0" y="3255442"/>
            <a:ext cx="4184073" cy="3602558"/>
          </a:xfrm>
          <a:prstGeom prst="rect">
            <a:avLst/>
          </a:prstGeom>
          <a:solidFill>
            <a:srgbClr val="F4F1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solidFill>
                <a:srgbClr val="F4F1E9"/>
              </a:solidFill>
              <a:latin typeface="+mj-lt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8007927" y="3255442"/>
            <a:ext cx="4184073" cy="3602558"/>
          </a:xfrm>
          <a:prstGeom prst="rect">
            <a:avLst/>
          </a:prstGeom>
          <a:solidFill>
            <a:srgbClr val="F4F1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solidFill>
                <a:srgbClr val="F4F1E9"/>
              </a:solidFill>
              <a:latin typeface="+mj-lt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0080577"/>
              </p:ext>
            </p:extLst>
          </p:nvPr>
        </p:nvGraphicFramePr>
        <p:xfrm>
          <a:off x="172720" y="1735667"/>
          <a:ext cx="11846561" cy="376732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917440">
                  <a:extLst>
                    <a:ext uri="{9D8B030D-6E8A-4147-A177-3AD203B41FA5}">
                      <a16:colId xmlns:a16="http://schemas.microsoft.com/office/drawing/2014/main" val="3751492136"/>
                    </a:ext>
                  </a:extLst>
                </a:gridCol>
                <a:gridCol w="3220354">
                  <a:extLst>
                    <a:ext uri="{9D8B030D-6E8A-4147-A177-3AD203B41FA5}">
                      <a16:colId xmlns:a16="http://schemas.microsoft.com/office/drawing/2014/main" val="2049134035"/>
                    </a:ext>
                  </a:extLst>
                </a:gridCol>
                <a:gridCol w="3708767">
                  <a:extLst>
                    <a:ext uri="{9D8B030D-6E8A-4147-A177-3AD203B41FA5}">
                      <a16:colId xmlns:a16="http://schemas.microsoft.com/office/drawing/2014/main" val="1040132888"/>
                    </a:ext>
                  </a:extLst>
                </a:gridCol>
              </a:tblGrid>
              <a:tr h="4621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기능 요구 사항</a:t>
                      </a:r>
                    </a:p>
                  </a:txBody>
                  <a:tcPr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 err="1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비기능</a:t>
                      </a:r>
                      <a:r>
                        <a:rPr lang="ko-KR" altLang="en-US" sz="2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요구사항</a:t>
                      </a:r>
                    </a:p>
                  </a:txBody>
                  <a:tcPr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기타 요구 사항</a:t>
                      </a:r>
                    </a:p>
                  </a:txBody>
                  <a:tcPr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5736861"/>
                  </a:ext>
                </a:extLst>
              </a:tr>
              <a:tr h="2811091">
                <a:tc>
                  <a:txBody>
                    <a:bodyPr/>
                    <a:lstStyle/>
                    <a:p>
                      <a:pPr marL="285750" indent="-285750" latinLnBrk="1">
                        <a:buFontTx/>
                        <a:buChar char="-"/>
                      </a:pPr>
                      <a:endParaRPr lang="en-US" altLang="ko-KR" sz="2000" baseline="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latinLnBrk="1">
                        <a:lnSpc>
                          <a:spcPct val="130000"/>
                        </a:lnSpc>
                        <a:buFontTx/>
                        <a:buChar char="-"/>
                      </a:pPr>
                      <a:r>
                        <a:rPr lang="ko-KR" altLang="en-US" sz="1800" baseline="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사용자가 </a:t>
                      </a:r>
                      <a:r>
                        <a:rPr lang="ko-KR" altLang="en-US" sz="1800" baseline="0" dirty="0" err="1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챌린지를</a:t>
                      </a:r>
                      <a:r>
                        <a:rPr lang="ko-KR" altLang="en-US" sz="1800" baseline="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생성</a:t>
                      </a:r>
                      <a:endParaRPr lang="en-US" altLang="ko-KR" sz="1800" baseline="0" dirty="0">
                        <a:solidFill>
                          <a:srgbClr val="FF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latinLnBrk="1">
                        <a:lnSpc>
                          <a:spcPct val="130000"/>
                        </a:lnSpc>
                        <a:buFontTx/>
                        <a:buChar char="-"/>
                      </a:pPr>
                      <a:r>
                        <a:rPr lang="ko-KR" altLang="en-US" sz="1800" baseline="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사용자들끼리 </a:t>
                      </a:r>
                      <a:r>
                        <a:rPr lang="ko-KR" altLang="en-US" sz="1800" baseline="0" dirty="0" err="1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팔로우</a:t>
                      </a:r>
                      <a:r>
                        <a:rPr lang="ko-KR" altLang="en-US" sz="1800" baseline="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기능</a:t>
                      </a:r>
                      <a:endParaRPr lang="en-US" altLang="ko-KR" sz="1800" baseline="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latinLnBrk="1">
                        <a:lnSpc>
                          <a:spcPct val="130000"/>
                        </a:lnSpc>
                        <a:buFontTx/>
                        <a:buChar char="-"/>
                      </a:pPr>
                      <a:r>
                        <a:rPr lang="ko-KR" altLang="en-US" sz="1800" baseline="0" dirty="0" err="1">
                          <a:solidFill>
                            <a:srgbClr val="FF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랜덤상대</a:t>
                      </a:r>
                      <a:r>
                        <a:rPr lang="ko-KR" altLang="en-US" sz="1800" baseline="0" dirty="0">
                          <a:solidFill>
                            <a:srgbClr val="FF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</a:t>
                      </a:r>
                      <a:r>
                        <a:rPr lang="en-US" altLang="ko-KR" sz="1800" baseline="0" dirty="0">
                          <a:solidFill>
                            <a:srgbClr val="FF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or </a:t>
                      </a:r>
                      <a:r>
                        <a:rPr lang="ko-KR" altLang="en-US" sz="1800" baseline="0" dirty="0">
                          <a:solidFill>
                            <a:srgbClr val="FF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친구에게 도전장 보내기 가능</a:t>
                      </a:r>
                      <a:endParaRPr lang="en-US" altLang="ko-KR" sz="1800" baseline="0" dirty="0">
                        <a:solidFill>
                          <a:srgbClr val="FF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latinLnBrk="1">
                        <a:lnSpc>
                          <a:spcPct val="130000"/>
                        </a:lnSpc>
                        <a:buFontTx/>
                        <a:buChar char="-"/>
                      </a:pPr>
                      <a:r>
                        <a:rPr lang="ko-KR" altLang="en-US" sz="1800" baseline="0" dirty="0" err="1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챌린지에</a:t>
                      </a:r>
                      <a:r>
                        <a:rPr lang="ko-KR" altLang="en-US" sz="1800" baseline="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대한 설명</a:t>
                      </a:r>
                      <a:r>
                        <a:rPr lang="en-US" altLang="ko-KR" sz="1800" baseline="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800" baseline="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기간</a:t>
                      </a:r>
                      <a:r>
                        <a:rPr lang="en-US" altLang="ko-KR" sz="1800" baseline="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800" baseline="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목표 설정 가능</a:t>
                      </a:r>
                      <a:endParaRPr lang="en-US" altLang="ko-KR" sz="1800" baseline="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latinLnBrk="1">
                        <a:lnSpc>
                          <a:spcPct val="130000"/>
                        </a:lnSpc>
                        <a:buFontTx/>
                        <a:buChar char="-"/>
                      </a:pPr>
                      <a:r>
                        <a:rPr lang="ko-KR" altLang="en-US" sz="1800" baseline="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인증이 완료된 경쟁은 </a:t>
                      </a:r>
                      <a:r>
                        <a:rPr lang="ko-KR" altLang="en-US" sz="1800" baseline="0" dirty="0" err="1">
                          <a:solidFill>
                            <a:srgbClr val="FF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피드로</a:t>
                      </a:r>
                      <a:r>
                        <a:rPr lang="ko-KR" altLang="en-US" sz="1800" baseline="0" dirty="0">
                          <a:solidFill>
                            <a:srgbClr val="FF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자동생성</a:t>
                      </a:r>
                      <a:endParaRPr lang="en-US" altLang="ko-KR" sz="1800" baseline="0" dirty="0">
                        <a:solidFill>
                          <a:srgbClr val="FF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latinLnBrk="1">
                        <a:lnSpc>
                          <a:spcPct val="130000"/>
                        </a:lnSpc>
                        <a:buFontTx/>
                        <a:buChar char="-"/>
                      </a:pPr>
                      <a:r>
                        <a:rPr lang="ko-KR" altLang="en-US" sz="1800" baseline="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챌린지 </a:t>
                      </a:r>
                      <a:r>
                        <a:rPr lang="ko-KR" altLang="en-US" sz="1800" baseline="0" dirty="0">
                          <a:solidFill>
                            <a:srgbClr val="FF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진행상황과 결과를 확인할 수 있는 대시보드</a:t>
                      </a:r>
                      <a:r>
                        <a:rPr lang="ko-KR" altLang="en-US" sz="1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사용자 프로필 관리 및 챌린지 기록 조회 기능</a:t>
                      </a:r>
                      <a:endParaRPr lang="en-US" altLang="ko-KR" sz="1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latinLnBrk="1">
                        <a:lnSpc>
                          <a:spcPct val="130000"/>
                        </a:lnSpc>
                        <a:buFontTx/>
                        <a:buChar char="-"/>
                      </a:pPr>
                      <a:r>
                        <a:rPr lang="ko-KR" altLang="en-US" sz="1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경쟁에 승리했을 시</a:t>
                      </a:r>
                      <a:r>
                        <a:rPr lang="ko-KR" altLang="en-US" sz="1800" baseline="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</a:t>
                      </a:r>
                      <a:r>
                        <a:rPr lang="ko-KR" altLang="en-US" sz="1800" baseline="0" dirty="0" err="1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뱃지를</a:t>
                      </a:r>
                      <a:r>
                        <a:rPr lang="ko-KR" altLang="en-US" sz="1800" baseline="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부여</a:t>
                      </a:r>
                      <a:endParaRPr lang="en-US" altLang="ko-KR" sz="1800" baseline="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buFontTx/>
                        <a:buChar char="-"/>
                      </a:pPr>
                      <a:endParaRPr lang="en-US" altLang="ko-KR" sz="1800" baseline="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sz="1800" baseline="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사용자</a:t>
                      </a:r>
                      <a:r>
                        <a:rPr lang="en-US" altLang="ko-KR" sz="1800" baseline="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800" baseline="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개인 정보 보호</a:t>
                      </a:r>
                      <a:endParaRPr lang="en-US" altLang="ko-KR" sz="1800" baseline="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endParaRPr lang="en-US" altLang="ko-KR" sz="1800" baseline="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sz="1800" baseline="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직관적인 </a:t>
                      </a:r>
                      <a:r>
                        <a:rPr lang="en-US" altLang="ko-KR" sz="1800" baseline="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UI/UX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endParaRPr lang="en-US" altLang="ko-KR" sz="1800" baseline="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sz="1800" baseline="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사용자 수나 </a:t>
                      </a:r>
                      <a:r>
                        <a:rPr lang="ko-KR" altLang="en-US" sz="1800" baseline="0" dirty="0" err="1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도전유형</a:t>
                      </a:r>
                      <a:r>
                        <a:rPr lang="ko-KR" altLang="en-US" sz="1800" baseline="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증가에 대비한 확장성 확보</a:t>
                      </a:r>
                      <a:endParaRPr lang="en-US" altLang="ko-KR" sz="1800" baseline="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buFontTx/>
                        <a:buChar char="-"/>
                      </a:pPr>
                      <a:endParaRPr lang="en-US" altLang="ko-KR" sz="1800" baseline="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800" baseline="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- </a:t>
                      </a:r>
                      <a:r>
                        <a:rPr lang="ko-KR" altLang="en-US" sz="1800" baseline="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소셜 미디어 형성 </a:t>
                      </a:r>
                      <a:r>
                        <a:rPr lang="en-US" altLang="ko-KR" sz="1800" baseline="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 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800" baseline="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  </a:t>
                      </a:r>
                      <a:r>
                        <a:rPr lang="ko-KR" altLang="en-US" sz="1800" baseline="0" dirty="0" err="1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싸피생들의</a:t>
                      </a:r>
                      <a:r>
                        <a:rPr lang="ko-KR" altLang="en-US" sz="1800" baseline="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</a:t>
                      </a:r>
                      <a:r>
                        <a:rPr lang="ko-KR" altLang="en-US" sz="1800" baseline="0" dirty="0" err="1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도전현황을</a:t>
                      </a:r>
                      <a:r>
                        <a:rPr lang="ko-KR" altLang="en-US" sz="1800" baseline="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볼 수 있다</a:t>
                      </a:r>
                      <a:r>
                        <a:rPr lang="en-US" altLang="ko-KR" sz="1800" baseline="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endParaRPr lang="en-US" altLang="ko-KR" sz="1800" baseline="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800" baseline="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- </a:t>
                      </a:r>
                      <a:r>
                        <a:rPr lang="ko-KR" altLang="en-US" sz="1800" baseline="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알림 기능 </a:t>
                      </a:r>
                      <a:r>
                        <a:rPr lang="en-US" altLang="ko-KR" sz="1800" baseline="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800" baseline="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 </a:t>
                      </a:r>
                      <a:r>
                        <a:rPr lang="ko-KR" altLang="en-US" sz="1800" baseline="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현재 도전 신천 현황</a:t>
                      </a:r>
                      <a:endParaRPr lang="en-US" altLang="ko-KR" sz="1800" baseline="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endParaRPr lang="en-US" altLang="ko-KR" sz="1800" baseline="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800" baseline="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- </a:t>
                      </a:r>
                      <a:r>
                        <a:rPr lang="ko-KR" altLang="en-US" sz="1800" baseline="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분석 기능 </a:t>
                      </a:r>
                      <a:r>
                        <a:rPr lang="en-US" altLang="ko-KR" sz="1800" baseline="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800" baseline="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 </a:t>
                      </a:r>
                      <a:r>
                        <a:rPr lang="ko-KR" altLang="en-US" sz="1800" baseline="0" dirty="0" err="1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전적검색</a:t>
                      </a:r>
                      <a:r>
                        <a:rPr lang="en-US" altLang="ko-KR" sz="1800" baseline="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800" baseline="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가장 많이 도전한 유형</a:t>
                      </a:r>
                      <a:endParaRPr lang="en-US" altLang="ko-KR" sz="1800" baseline="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996502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776376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03E0A6EF-7675-4265-9DB2-108BFFFC767B}"/>
              </a:ext>
            </a:extLst>
          </p:cNvPr>
          <p:cNvSpPr txBox="1"/>
          <p:nvPr/>
        </p:nvSpPr>
        <p:spPr>
          <a:xfrm>
            <a:off x="66261" y="121154"/>
            <a:ext cx="46347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23385C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" panose="020B0604020202020204" pitchFamily="34" charset="0"/>
              </a:rPr>
              <a:t>5-2. </a:t>
            </a:r>
            <a:r>
              <a:rPr lang="ko-KR" altLang="en-US" sz="3600" dirty="0">
                <a:solidFill>
                  <a:srgbClr val="23385C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" panose="020B0604020202020204" pitchFamily="34" charset="0"/>
              </a:rPr>
              <a:t>개발과정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0" y="3255442"/>
            <a:ext cx="4184073" cy="3602558"/>
          </a:xfrm>
          <a:prstGeom prst="rect">
            <a:avLst/>
          </a:prstGeom>
          <a:solidFill>
            <a:srgbClr val="F4F1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solidFill>
                <a:srgbClr val="F4F1E9"/>
              </a:solidFill>
              <a:latin typeface="+mj-lt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8007923" y="3255442"/>
            <a:ext cx="4184073" cy="3602558"/>
          </a:xfrm>
          <a:prstGeom prst="rect">
            <a:avLst/>
          </a:prstGeom>
          <a:solidFill>
            <a:srgbClr val="F4F1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solidFill>
                <a:srgbClr val="F4F1E9"/>
              </a:solidFill>
              <a:latin typeface="+mj-lt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210769"/>
              </p:ext>
            </p:extLst>
          </p:nvPr>
        </p:nvGraphicFramePr>
        <p:xfrm>
          <a:off x="853438" y="1430866"/>
          <a:ext cx="10485120" cy="4541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01522">
                  <a:extLst>
                    <a:ext uri="{9D8B030D-6E8A-4147-A177-3AD203B41FA5}">
                      <a16:colId xmlns:a16="http://schemas.microsoft.com/office/drawing/2014/main" val="1334108809"/>
                    </a:ext>
                  </a:extLst>
                </a:gridCol>
                <a:gridCol w="4196080">
                  <a:extLst>
                    <a:ext uri="{9D8B030D-6E8A-4147-A177-3AD203B41FA5}">
                      <a16:colId xmlns:a16="http://schemas.microsoft.com/office/drawing/2014/main" val="3807716776"/>
                    </a:ext>
                  </a:extLst>
                </a:gridCol>
                <a:gridCol w="4287518">
                  <a:extLst>
                    <a:ext uri="{9D8B030D-6E8A-4147-A177-3AD203B41FA5}">
                      <a16:colId xmlns:a16="http://schemas.microsoft.com/office/drawing/2014/main" val="1060831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주차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0" dirty="0" err="1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백엔드</a:t>
                      </a:r>
                      <a:endParaRPr lang="ko-KR" altLang="en-US" sz="40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solidFill>
                      <a:srgbClr val="FF505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0" dirty="0" err="1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프론트엔드</a:t>
                      </a:r>
                      <a:endParaRPr lang="ko-KR" altLang="en-US" sz="40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  <a:alpha val="49804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07398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</a:t>
                      </a:r>
                      <a:r>
                        <a:rPr lang="ko-KR" altLang="en-US" sz="36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주차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32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프로젝트 아이디어 기획</a:t>
                      </a:r>
                    </a:p>
                  </a:txBody>
                  <a:tcPr>
                    <a:solidFill>
                      <a:srgbClr val="FFFFFF">
                        <a:alpha val="32941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29755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</a:t>
                      </a:r>
                      <a:r>
                        <a:rPr lang="ko-KR" altLang="en-US" sz="36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주차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200" baseline="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환경 세팅</a:t>
                      </a:r>
                      <a:r>
                        <a:rPr lang="en-US" altLang="ko-KR" sz="3200" baseline="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ERD</a:t>
                      </a:r>
                      <a:r>
                        <a:rPr lang="ko-KR" altLang="en-US" sz="3200" baseline="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설계</a:t>
                      </a:r>
                      <a:endParaRPr lang="ko-KR" altLang="en-US" sz="3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solidFill>
                      <a:srgbClr val="FFFFFF">
                        <a:alpha val="3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2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화면 설계</a:t>
                      </a:r>
                      <a:r>
                        <a:rPr lang="en-US" altLang="ko-KR" sz="32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(</a:t>
                      </a:r>
                      <a:r>
                        <a:rPr lang="en-US" altLang="ko-KR" sz="3200" dirty="0" err="1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Figma</a:t>
                      </a:r>
                      <a:r>
                        <a:rPr lang="en-US" altLang="ko-KR" sz="32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)</a:t>
                      </a:r>
                      <a:endParaRPr lang="ko-KR" altLang="en-US" sz="3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solidFill>
                      <a:srgbClr val="FFFFFF">
                        <a:alpha val="32941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61989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3</a:t>
                      </a:r>
                      <a:r>
                        <a:rPr lang="ko-KR" altLang="en-US" sz="36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주차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2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API</a:t>
                      </a:r>
                      <a:r>
                        <a:rPr lang="ko-KR" altLang="en-US" sz="32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명세 작성</a:t>
                      </a:r>
                    </a:p>
                  </a:txBody>
                  <a:tcPr>
                    <a:solidFill>
                      <a:srgbClr val="FFFFFF">
                        <a:alpha val="3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2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와이어 프레임</a:t>
                      </a:r>
                      <a:r>
                        <a:rPr lang="en-US" altLang="ko-KR" sz="32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3200" dirty="0" err="1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환경세팅</a:t>
                      </a:r>
                      <a:endParaRPr lang="ko-KR" altLang="en-US" sz="3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solidFill>
                      <a:srgbClr val="FFFFFF">
                        <a:alpha val="32941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15537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4</a:t>
                      </a:r>
                      <a:r>
                        <a:rPr lang="ko-KR" altLang="en-US" sz="36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주차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2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개발</a:t>
                      </a:r>
                    </a:p>
                  </a:txBody>
                  <a:tcPr>
                    <a:solidFill>
                      <a:srgbClr val="FFFFFF">
                        <a:alpha val="3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2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개발</a:t>
                      </a:r>
                      <a:r>
                        <a:rPr lang="en-US" altLang="ko-KR" sz="3200" baseline="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3200" baseline="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디자인</a:t>
                      </a:r>
                      <a:endParaRPr lang="ko-KR" altLang="en-US" sz="3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solidFill>
                      <a:srgbClr val="FFFFFF">
                        <a:alpha val="32941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62508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5</a:t>
                      </a:r>
                      <a:r>
                        <a:rPr lang="ko-KR" altLang="en-US" sz="36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주차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32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개발</a:t>
                      </a:r>
                      <a:r>
                        <a:rPr lang="en-US" altLang="ko-KR" sz="32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</a:t>
                      </a:r>
                      <a:r>
                        <a:rPr lang="en-US" altLang="ko-KR" sz="3200" baseline="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API </a:t>
                      </a:r>
                      <a:r>
                        <a:rPr lang="ko-KR" altLang="en-US" sz="3200" baseline="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연결</a:t>
                      </a:r>
                      <a:endParaRPr lang="ko-KR" altLang="en-US" sz="3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solidFill>
                      <a:srgbClr val="FFFFFF">
                        <a:alpha val="32941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0330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6</a:t>
                      </a:r>
                      <a:r>
                        <a:rPr lang="ko-KR" altLang="en-US" sz="36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주차</a:t>
                      </a: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32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유지보수 및 배포</a:t>
                      </a:r>
                      <a:r>
                        <a:rPr lang="en-US" altLang="ko-KR" sz="32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UCC</a:t>
                      </a:r>
                      <a:r>
                        <a:rPr lang="en-US" altLang="ko-KR" sz="3200" baseline="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</a:t>
                      </a:r>
                      <a:r>
                        <a:rPr lang="ko-KR" altLang="en-US" sz="3200" baseline="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및 산출물</a:t>
                      </a:r>
                      <a:endParaRPr lang="ko-KR" altLang="en-US" sz="32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solidFill>
                      <a:srgbClr val="FFFFFF">
                        <a:alpha val="32941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84076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170273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직사각형 45">
            <a:extLst>
              <a:ext uri="{FF2B5EF4-FFF2-40B4-BE49-F238E27FC236}">
                <a16:creationId xmlns:a16="http://schemas.microsoft.com/office/drawing/2014/main" id="{6344B49A-010E-4886-A0EB-D64F2128BA03}"/>
              </a:ext>
            </a:extLst>
          </p:cNvPr>
          <p:cNvSpPr/>
          <p:nvPr/>
        </p:nvSpPr>
        <p:spPr>
          <a:xfrm>
            <a:off x="4803659" y="2578402"/>
            <a:ext cx="503122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4400" dirty="0">
                <a:solidFill>
                  <a:srgbClr val="23385C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06. </a:t>
            </a:r>
            <a:r>
              <a:rPr lang="ko-KR" altLang="en-US" sz="4400" dirty="0">
                <a:solidFill>
                  <a:srgbClr val="23385C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결과 및 기대효과</a:t>
            </a:r>
          </a:p>
        </p:txBody>
      </p:sp>
    </p:spTree>
    <p:extLst>
      <p:ext uri="{BB962C8B-B14F-4D97-AF65-F5344CB8AC3E}">
        <p14:creationId xmlns:p14="http://schemas.microsoft.com/office/powerpoint/2010/main" val="26403860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03E0A6EF-7675-4265-9DB2-108BFFFC767B}"/>
              </a:ext>
            </a:extLst>
          </p:cNvPr>
          <p:cNvSpPr txBox="1"/>
          <p:nvPr/>
        </p:nvSpPr>
        <p:spPr>
          <a:xfrm>
            <a:off x="-143996" y="110994"/>
            <a:ext cx="34798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solidFill>
                  <a:srgbClr val="23385C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" panose="020B0604020202020204" pitchFamily="34" charset="0"/>
              </a:rPr>
              <a:t>6. </a:t>
            </a:r>
            <a:r>
              <a:rPr lang="ko-KR" altLang="en-US" sz="3600" dirty="0">
                <a:solidFill>
                  <a:srgbClr val="23385C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" panose="020B0604020202020204" pitchFamily="34" charset="0"/>
              </a:rPr>
              <a:t>기대효과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0" y="3255442"/>
            <a:ext cx="4184073" cy="3602558"/>
          </a:xfrm>
          <a:prstGeom prst="rect">
            <a:avLst/>
          </a:prstGeom>
          <a:solidFill>
            <a:srgbClr val="F4F1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solidFill>
                <a:srgbClr val="F4F1E9"/>
              </a:solidFill>
              <a:latin typeface="+mj-lt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8007923" y="3255442"/>
            <a:ext cx="4184073" cy="3602558"/>
          </a:xfrm>
          <a:prstGeom prst="rect">
            <a:avLst/>
          </a:prstGeom>
          <a:solidFill>
            <a:srgbClr val="F4F1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solidFill>
                <a:srgbClr val="F4F1E9"/>
              </a:solidFill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3E0A6EF-7675-4265-9DB2-108BFFFC767B}"/>
              </a:ext>
            </a:extLst>
          </p:cNvPr>
          <p:cNvSpPr txBox="1"/>
          <p:nvPr/>
        </p:nvSpPr>
        <p:spPr>
          <a:xfrm>
            <a:off x="839184" y="5183151"/>
            <a:ext cx="305806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BM JUA OTF" panose="02020603020101020101" pitchFamily="18" charset="-127"/>
                <a:ea typeface="BM JUA OTF" panose="02020603020101020101" pitchFamily="18" charset="-127"/>
              </a:rPr>
              <a:t>취업준비를 위한 </a:t>
            </a:r>
            <a:endParaRPr lang="en-US" altLang="ko-KR" sz="20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pPr algn="ctr"/>
            <a:r>
              <a:rPr lang="ko-KR" altLang="en-US" sz="2000" dirty="0">
                <a:latin typeface="BM JUA OTF" panose="02020603020101020101" pitchFamily="18" charset="-127"/>
                <a:ea typeface="BM JUA OTF" panose="02020603020101020101" pitchFamily="18" charset="-127"/>
              </a:rPr>
              <a:t>긍정적인 습관 형성 및</a:t>
            </a:r>
            <a:endParaRPr lang="en-US" altLang="ko-KR" sz="20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pPr algn="ctr"/>
            <a:r>
              <a:rPr lang="ko-KR" altLang="en-US" sz="2000" dirty="0">
                <a:latin typeface="BM JUA OTF" panose="02020603020101020101" pitchFamily="18" charset="-127"/>
                <a:ea typeface="BM JUA OTF" panose="02020603020101020101" pitchFamily="18" charset="-127"/>
              </a:rPr>
              <a:t> 부정적인 습관 개선</a:t>
            </a:r>
            <a:endParaRPr lang="ko-KR" altLang="en-US" sz="2000" dirty="0">
              <a:solidFill>
                <a:srgbClr val="23385C"/>
              </a:solidFill>
              <a:latin typeface="BM JUA OTF" panose="02020603020101020101" pitchFamily="18" charset="-127"/>
              <a:ea typeface="BM JUA OTF" panose="020206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49A0D2-D80B-8D41-B532-F48FDCE06E86}"/>
              </a:ext>
            </a:extLst>
          </p:cNvPr>
          <p:cNvSpPr txBox="1"/>
          <p:nvPr/>
        </p:nvSpPr>
        <p:spPr>
          <a:xfrm>
            <a:off x="4956886" y="5490928"/>
            <a:ext cx="27697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latin typeface="BM JUA OTF" panose="02020603020101020101" pitchFamily="18" charset="-127"/>
                <a:ea typeface="BM JUA OTF" panose="02020603020101020101" pitchFamily="18" charset="-127"/>
              </a:rPr>
              <a:t>동기부여 및 의지력 강화</a:t>
            </a:r>
            <a:endParaRPr lang="ko-Kore-KR" altLang="en-US" sz="20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6FFA754-A2A5-7C42-A835-459D8E03B876}"/>
              </a:ext>
            </a:extLst>
          </p:cNvPr>
          <p:cNvSpPr txBox="1"/>
          <p:nvPr/>
        </p:nvSpPr>
        <p:spPr>
          <a:xfrm>
            <a:off x="8580946" y="5490928"/>
            <a:ext cx="30380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latin typeface="BM JUA OTF" panose="02020603020101020101" pitchFamily="18" charset="-127"/>
                <a:ea typeface="BM JUA OTF" panose="02020603020101020101" pitchFamily="18" charset="-127"/>
              </a:rPr>
              <a:t>스트레스 감소 및 기분 개선</a:t>
            </a:r>
            <a:endParaRPr lang="ko-Kore-KR" altLang="en-US" sz="20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pic>
        <p:nvPicPr>
          <p:cNvPr id="1026" name="Picture 2" descr="勉強のイラスト「テスト勉強・男の子」">
            <a:extLst>
              <a:ext uri="{FF2B5EF4-FFF2-40B4-BE49-F238E27FC236}">
                <a16:creationId xmlns:a16="http://schemas.microsoft.com/office/drawing/2014/main" id="{B6981560-D5EC-D842-9287-096AEFBC93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557" y="1249168"/>
            <a:ext cx="3332366" cy="3602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EDB9105-62FA-A342-8EC9-C5C5D4D444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957" y="1440199"/>
            <a:ext cx="3616522" cy="3616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スマートフォンを持って照れる人のイラスト（男性）">
            <a:extLst>
              <a:ext uri="{FF2B5EF4-FFF2-40B4-BE49-F238E27FC236}">
                <a16:creationId xmlns:a16="http://schemas.microsoft.com/office/drawing/2014/main" id="{6EAD49EF-70EA-6E45-9742-B127620F0D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6049" y="1411214"/>
            <a:ext cx="3440512" cy="3440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22005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03E0A6EF-7675-4265-9DB2-108BFFFC767B}"/>
              </a:ext>
            </a:extLst>
          </p:cNvPr>
          <p:cNvSpPr txBox="1"/>
          <p:nvPr/>
        </p:nvSpPr>
        <p:spPr>
          <a:xfrm>
            <a:off x="-143996" y="110994"/>
            <a:ext cx="34798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solidFill>
                  <a:srgbClr val="23385C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" panose="020B0604020202020204" pitchFamily="34" charset="0"/>
              </a:rPr>
              <a:t>4-1. </a:t>
            </a:r>
            <a:r>
              <a:rPr lang="en-US" altLang="ko-KR" sz="3600" dirty="0" smtClean="0">
                <a:solidFill>
                  <a:srgbClr val="23385C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" panose="020B0604020202020204" pitchFamily="34" charset="0"/>
              </a:rPr>
              <a:t>Q</a:t>
            </a:r>
            <a:r>
              <a:rPr lang="en-US" altLang="ko-KR" sz="2000" dirty="0" smtClean="0">
                <a:solidFill>
                  <a:srgbClr val="23385C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" panose="020B0604020202020204" pitchFamily="34" charset="0"/>
              </a:rPr>
              <a:t>&amp;</a:t>
            </a:r>
            <a:r>
              <a:rPr lang="en-US" altLang="ko-KR" sz="3600" dirty="0" smtClean="0">
                <a:solidFill>
                  <a:srgbClr val="23385C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" panose="020B0604020202020204" pitchFamily="34" charset="0"/>
              </a:rPr>
              <a:t>A</a:t>
            </a:r>
            <a:endParaRPr lang="ko-KR" altLang="en-US" sz="3600" dirty="0">
              <a:solidFill>
                <a:srgbClr val="23385C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0" y="3255442"/>
            <a:ext cx="4184073" cy="3602558"/>
          </a:xfrm>
          <a:prstGeom prst="rect">
            <a:avLst/>
          </a:prstGeom>
          <a:solidFill>
            <a:srgbClr val="F4F1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solidFill>
                <a:srgbClr val="F4F1E9"/>
              </a:solidFill>
              <a:latin typeface="+mj-lt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8007923" y="3255442"/>
            <a:ext cx="4184073" cy="3602558"/>
          </a:xfrm>
          <a:prstGeom prst="rect">
            <a:avLst/>
          </a:prstGeom>
          <a:solidFill>
            <a:srgbClr val="F4F1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solidFill>
                <a:srgbClr val="F4F1E9"/>
              </a:solidFill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3E0A6EF-7675-4265-9DB2-108BFFFC767B}"/>
              </a:ext>
            </a:extLst>
          </p:cNvPr>
          <p:cNvSpPr txBox="1"/>
          <p:nvPr/>
        </p:nvSpPr>
        <p:spPr>
          <a:xfrm>
            <a:off x="3671915" y="2280082"/>
            <a:ext cx="4848167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800" dirty="0">
                <a:solidFill>
                  <a:srgbClr val="23385C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" panose="020B0604020202020204" pitchFamily="34" charset="0"/>
              </a:rPr>
              <a:t>Q </a:t>
            </a:r>
            <a:r>
              <a:rPr lang="en-US" altLang="ko-KR" sz="6000" dirty="0" smtClean="0">
                <a:solidFill>
                  <a:srgbClr val="23385C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" panose="020B0604020202020204" pitchFamily="34" charset="0"/>
              </a:rPr>
              <a:t>&amp;</a:t>
            </a:r>
            <a:r>
              <a:rPr lang="en-US" altLang="ko-KR" sz="13800" dirty="0" smtClean="0">
                <a:solidFill>
                  <a:srgbClr val="23385C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" panose="020B0604020202020204" pitchFamily="34" charset="0"/>
              </a:rPr>
              <a:t> </a:t>
            </a:r>
            <a:r>
              <a:rPr lang="en-US" altLang="ko-KR" sz="13800" dirty="0">
                <a:solidFill>
                  <a:srgbClr val="23385C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" panose="020B0604020202020204" pitchFamily="34" charset="0"/>
              </a:rPr>
              <a:t>A</a:t>
            </a:r>
            <a:endParaRPr lang="ko-KR" altLang="en-US" sz="13800" dirty="0">
              <a:solidFill>
                <a:srgbClr val="23385C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44305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>
            <a:extLst>
              <a:ext uri="{FF2B5EF4-FFF2-40B4-BE49-F238E27FC236}">
                <a16:creationId xmlns:a16="http://schemas.microsoft.com/office/drawing/2014/main" id="{431A3BFC-513C-4734-A494-F26A06549993}"/>
              </a:ext>
            </a:extLst>
          </p:cNvPr>
          <p:cNvSpPr/>
          <p:nvPr/>
        </p:nvSpPr>
        <p:spPr>
          <a:xfrm>
            <a:off x="5388609" y="2342376"/>
            <a:ext cx="247088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b="1" dirty="0">
                <a:solidFill>
                  <a:srgbClr val="23385C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기획 배경</a:t>
            </a:r>
            <a:endParaRPr lang="en-US" altLang="ko-KR" sz="2000" b="1" dirty="0">
              <a:solidFill>
                <a:srgbClr val="23385C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6344B49A-010E-4886-A0EB-D64F2128BA03}"/>
              </a:ext>
            </a:extLst>
          </p:cNvPr>
          <p:cNvSpPr/>
          <p:nvPr/>
        </p:nvSpPr>
        <p:spPr>
          <a:xfrm>
            <a:off x="4710949" y="1713577"/>
            <a:ext cx="338327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dirty="0">
                <a:solidFill>
                  <a:srgbClr val="23385C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01. </a:t>
            </a:r>
            <a:r>
              <a:rPr lang="ko-KR" altLang="en-US" sz="3600" dirty="0">
                <a:solidFill>
                  <a:srgbClr val="23385C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개요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55672120-55B2-4ECF-8D29-971BC5571ED4}"/>
              </a:ext>
            </a:extLst>
          </p:cNvPr>
          <p:cNvSpPr/>
          <p:nvPr/>
        </p:nvSpPr>
        <p:spPr>
          <a:xfrm>
            <a:off x="8595182" y="2601167"/>
            <a:ext cx="261483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dirty="0">
                <a:solidFill>
                  <a:srgbClr val="23385C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04. </a:t>
            </a:r>
            <a:r>
              <a:rPr lang="ko-KR" altLang="en-US" sz="3600" dirty="0" err="1">
                <a:solidFill>
                  <a:srgbClr val="23385C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기술스택</a:t>
            </a:r>
            <a:endParaRPr lang="ko-KR" altLang="en-US" sz="3600" dirty="0">
              <a:solidFill>
                <a:srgbClr val="23385C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7ED00BA-C3AB-472F-9846-54385603CDB4}"/>
              </a:ext>
            </a:extLst>
          </p:cNvPr>
          <p:cNvSpPr/>
          <p:nvPr/>
        </p:nvSpPr>
        <p:spPr>
          <a:xfrm>
            <a:off x="5388609" y="4505248"/>
            <a:ext cx="247088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b="1" dirty="0">
                <a:solidFill>
                  <a:srgbClr val="23385C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주요기능</a:t>
            </a:r>
            <a:endParaRPr lang="en-US" altLang="ko-KR" sz="2000" b="1" dirty="0">
              <a:solidFill>
                <a:srgbClr val="23385C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2000" b="1" dirty="0" err="1">
                <a:solidFill>
                  <a:srgbClr val="23385C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차별점</a:t>
            </a:r>
            <a:endParaRPr lang="en-US" altLang="ko-KR" sz="2000" b="1" dirty="0">
              <a:solidFill>
                <a:srgbClr val="23385C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06E90DE-776D-47A6-AF63-06A2616D2C93}"/>
              </a:ext>
            </a:extLst>
          </p:cNvPr>
          <p:cNvSpPr/>
          <p:nvPr/>
        </p:nvSpPr>
        <p:spPr>
          <a:xfrm>
            <a:off x="4710949" y="3802259"/>
            <a:ext cx="21006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dirty="0">
                <a:solidFill>
                  <a:srgbClr val="23385C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02. </a:t>
            </a:r>
            <a:r>
              <a:rPr lang="ko-KR" altLang="en-US" sz="3600" dirty="0">
                <a:solidFill>
                  <a:srgbClr val="23385C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기능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98E81BE-18FB-458C-AA98-A715B71316C7}"/>
              </a:ext>
            </a:extLst>
          </p:cNvPr>
          <p:cNvSpPr/>
          <p:nvPr/>
        </p:nvSpPr>
        <p:spPr>
          <a:xfrm>
            <a:off x="9387840" y="5022677"/>
            <a:ext cx="247088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b="1" dirty="0">
                <a:solidFill>
                  <a:srgbClr val="23385C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기대효과</a:t>
            </a:r>
            <a:endParaRPr lang="en-US" altLang="ko-KR" sz="2000" b="1" dirty="0">
              <a:solidFill>
                <a:srgbClr val="23385C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A8A355D-1C9E-48EA-8AEF-EF533BB69795}"/>
              </a:ext>
            </a:extLst>
          </p:cNvPr>
          <p:cNvSpPr/>
          <p:nvPr/>
        </p:nvSpPr>
        <p:spPr>
          <a:xfrm>
            <a:off x="8595182" y="4376346"/>
            <a:ext cx="265356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dirty="0">
                <a:solidFill>
                  <a:srgbClr val="23385C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06. </a:t>
            </a:r>
            <a:r>
              <a:rPr lang="ko-KR" altLang="en-US" sz="3600" dirty="0">
                <a:solidFill>
                  <a:srgbClr val="23385C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결과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5672120-55B2-4ECF-8D29-971BC5571ED4}"/>
              </a:ext>
            </a:extLst>
          </p:cNvPr>
          <p:cNvSpPr/>
          <p:nvPr/>
        </p:nvSpPr>
        <p:spPr>
          <a:xfrm>
            <a:off x="8595182" y="3488757"/>
            <a:ext cx="261483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dirty="0">
                <a:solidFill>
                  <a:srgbClr val="23385C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05. </a:t>
            </a:r>
            <a:r>
              <a:rPr lang="ko-KR" altLang="en-US" sz="3600" dirty="0">
                <a:solidFill>
                  <a:srgbClr val="23385C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개발과정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06E90DE-776D-47A6-AF63-06A2616D2C93}"/>
              </a:ext>
            </a:extLst>
          </p:cNvPr>
          <p:cNvSpPr/>
          <p:nvPr/>
        </p:nvSpPr>
        <p:spPr>
          <a:xfrm>
            <a:off x="8595182" y="1713577"/>
            <a:ext cx="326354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dirty="0">
                <a:solidFill>
                  <a:srgbClr val="23385C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03. </a:t>
            </a:r>
            <a:r>
              <a:rPr lang="ko-KR" altLang="en-US" sz="3600" dirty="0">
                <a:solidFill>
                  <a:srgbClr val="23385C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서비스 시연</a:t>
            </a:r>
          </a:p>
        </p:txBody>
      </p:sp>
    </p:spTree>
    <p:extLst>
      <p:ext uri="{BB962C8B-B14F-4D97-AF65-F5344CB8AC3E}">
        <p14:creationId xmlns:p14="http://schemas.microsoft.com/office/powerpoint/2010/main" val="13092802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C23DE7DC-022D-4B57-A105-8B4332976350}"/>
              </a:ext>
            </a:extLst>
          </p:cNvPr>
          <p:cNvSpPr/>
          <p:nvPr/>
        </p:nvSpPr>
        <p:spPr>
          <a:xfrm>
            <a:off x="2641600" y="1716314"/>
            <a:ext cx="6908800" cy="342537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E5A095-2FE8-4DC4-86BB-A5905528D8AC}"/>
              </a:ext>
            </a:extLst>
          </p:cNvPr>
          <p:cNvSpPr txBox="1"/>
          <p:nvPr userDrawn="1"/>
        </p:nvSpPr>
        <p:spPr>
          <a:xfrm>
            <a:off x="3441700" y="2491931"/>
            <a:ext cx="5308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23385C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" panose="020B0604020202020204" pitchFamily="34" charset="0"/>
              </a:rPr>
              <a:t>Thank you for listening our Project</a:t>
            </a:r>
            <a:endParaRPr lang="ko-KR" altLang="en-US" sz="4000" dirty="0">
              <a:solidFill>
                <a:srgbClr val="23385C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48142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03E0A6EF-7675-4265-9DB2-108BFFFC767B}"/>
              </a:ext>
            </a:extLst>
          </p:cNvPr>
          <p:cNvSpPr txBox="1"/>
          <p:nvPr/>
        </p:nvSpPr>
        <p:spPr>
          <a:xfrm>
            <a:off x="0" y="121154"/>
            <a:ext cx="34798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solidFill>
                  <a:srgbClr val="23385C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" panose="020B0604020202020204" pitchFamily="34" charset="0"/>
              </a:rPr>
              <a:t>4-1. </a:t>
            </a:r>
            <a:r>
              <a:rPr lang="en-US" altLang="ko-KR" sz="3600" dirty="0" err="1">
                <a:solidFill>
                  <a:srgbClr val="23385C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" panose="020B0604020202020204" pitchFamily="34" charset="0"/>
              </a:rPr>
              <a:t>QnA</a:t>
            </a:r>
            <a:r>
              <a:rPr lang="en-US" altLang="ko-KR" sz="3600" dirty="0">
                <a:solidFill>
                  <a:srgbClr val="23385C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" panose="020B0604020202020204" pitchFamily="34" charset="0"/>
              </a:rPr>
              <a:t> </a:t>
            </a:r>
            <a:r>
              <a:rPr lang="ko-KR" altLang="en-US" sz="3600" dirty="0">
                <a:solidFill>
                  <a:srgbClr val="23385C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" panose="020B0604020202020204" pitchFamily="34" charset="0"/>
              </a:rPr>
              <a:t>리스크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0" y="3255442"/>
            <a:ext cx="4184073" cy="3602558"/>
          </a:xfrm>
          <a:prstGeom prst="rect">
            <a:avLst/>
          </a:prstGeom>
          <a:solidFill>
            <a:srgbClr val="F4F1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solidFill>
                <a:srgbClr val="F4F1E9"/>
              </a:solidFill>
              <a:latin typeface="+mj-lt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8007923" y="3255442"/>
            <a:ext cx="4184073" cy="3602558"/>
          </a:xfrm>
          <a:prstGeom prst="rect">
            <a:avLst/>
          </a:prstGeom>
          <a:solidFill>
            <a:srgbClr val="F4F1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solidFill>
                <a:srgbClr val="F4F1E9"/>
              </a:solidFill>
              <a:latin typeface="+mj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87829" y="1325154"/>
            <a:ext cx="9627957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카테고리 별로 인증 방식이 어떻게 되나요</a:t>
            </a:r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?</a:t>
            </a:r>
          </a:p>
          <a:p>
            <a:pPr marL="742950" lvl="1" indent="-285750">
              <a:buFontTx/>
              <a:buChar char="-"/>
            </a:pP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모든 카테고리는 사진인증방식으로 합니다</a:t>
            </a:r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pPr lvl="1"/>
            <a:endParaRPr lang="en-US" altLang="ko-KR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342900" indent="-342900">
              <a:buAutoNum type="arabicPeriod" startAt="2"/>
            </a:pP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사진 검수는 누가하나요</a:t>
            </a:r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?</a:t>
            </a:r>
          </a:p>
          <a:p>
            <a:pPr lvl="1"/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검수는 따로 없다</a:t>
            </a:r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 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오로지 자유 커뮤니티</a:t>
            </a:r>
            <a:endParaRPr lang="en-US" altLang="ko-KR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742950" lvl="1" indent="-285750">
              <a:buFontTx/>
              <a:buChar char="-"/>
            </a:pP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추후에 관리자 페이지를 통해 검수를 할 예정</a:t>
            </a:r>
            <a:endParaRPr lang="en-US" altLang="ko-KR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endParaRPr lang="en-US" altLang="ko-KR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3. 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자유 커뮤니티라서 사람들이 악성으로 올리는 것은 어떻게 하나요</a:t>
            </a:r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?</a:t>
            </a:r>
          </a:p>
          <a:p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     - 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잘못된 방식으로 인증을 올린다면 추후에 검토를 받아서 </a:t>
            </a:r>
            <a:r>
              <a:rPr lang="ko-KR" altLang="en-US" sz="24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피드에서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비공개로 됨</a:t>
            </a:r>
            <a:endParaRPr lang="en-US" altLang="ko-KR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     - 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신고페이지로 신고할 수 있다</a:t>
            </a:r>
            <a:endParaRPr lang="en-US" altLang="ko-KR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     - </a:t>
            </a:r>
            <a:r>
              <a:rPr lang="ko-KR" altLang="en-US" sz="24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뱃지를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다시 뺐음</a:t>
            </a:r>
            <a:endParaRPr lang="en-US" altLang="ko-KR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     - 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어쩔 수 없다</a:t>
            </a:r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 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악성유저들을 해결할 수 있는 방법은 이것이 최선</a:t>
            </a:r>
            <a:endParaRPr lang="en-US" altLang="ko-KR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638159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624C391-445B-4F1E-95CD-587AC4E7C8F1}"/>
              </a:ext>
            </a:extLst>
          </p:cNvPr>
          <p:cNvSpPr txBox="1"/>
          <p:nvPr/>
        </p:nvSpPr>
        <p:spPr>
          <a:xfrm>
            <a:off x="2195332" y="934944"/>
            <a:ext cx="58310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err="1">
                <a:solidFill>
                  <a:srgbClr val="23385C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" panose="020B0604020202020204" pitchFamily="34" charset="0"/>
              </a:rPr>
              <a:t>차별점</a:t>
            </a:r>
            <a:r>
              <a:rPr lang="ko-KR" altLang="en-US" sz="3200" dirty="0">
                <a:solidFill>
                  <a:srgbClr val="23385C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" panose="020B0604020202020204" pitchFamily="34" charset="0"/>
              </a:rPr>
              <a:t> </a:t>
            </a:r>
            <a:r>
              <a:rPr lang="en-US" altLang="ko-KR" sz="3200" dirty="0">
                <a:solidFill>
                  <a:srgbClr val="23385C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" panose="020B0604020202020204" pitchFamily="34" charset="0"/>
              </a:rPr>
              <a:t>- </a:t>
            </a:r>
            <a:r>
              <a:rPr lang="ko-KR" altLang="en-US" sz="3200" dirty="0">
                <a:solidFill>
                  <a:srgbClr val="23385C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" panose="020B0604020202020204" pitchFamily="34" charset="0"/>
              </a:rPr>
              <a:t>유저와 유저간의 대결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2628965" y="2044187"/>
            <a:ext cx="7634565" cy="3178601"/>
            <a:chOff x="2930955" y="2360601"/>
            <a:chExt cx="6552478" cy="3178601"/>
          </a:xfrm>
        </p:grpSpPr>
        <p:pic>
          <p:nvPicPr>
            <p:cNvPr id="9" name="그래픽 8">
              <a:extLst>
                <a:ext uri="{FF2B5EF4-FFF2-40B4-BE49-F238E27FC236}">
                  <a16:creationId xmlns:a16="http://schemas.microsoft.com/office/drawing/2014/main" id="{0F3C595A-90A0-4A5E-81EB-12A53CDDAF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2933408" y="2398701"/>
              <a:ext cx="346403" cy="377825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6CA9E4D-28D0-4D79-A07D-1E38659189AD}"/>
                </a:ext>
              </a:extLst>
            </p:cNvPr>
            <p:cNvSpPr txBox="1"/>
            <p:nvPr/>
          </p:nvSpPr>
          <p:spPr>
            <a:xfrm>
              <a:off x="3755733" y="2360601"/>
              <a:ext cx="5727700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1100"/>
              </a:lvl1pPr>
            </a:lstStyle>
            <a:p>
              <a:r>
                <a:rPr lang="ko-KR" altLang="en-US" sz="2400" dirty="0">
                  <a:solidFill>
                    <a:srgbClr val="23385C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하나의 카테고리로 대결이 가능하다</a:t>
              </a:r>
              <a:r>
                <a:rPr lang="en-US" altLang="ko-KR" sz="2400" dirty="0">
                  <a:solidFill>
                    <a:srgbClr val="23385C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.</a:t>
              </a:r>
            </a:p>
            <a:p>
              <a:pPr marL="285750" indent="-285750">
                <a:buFontTx/>
                <a:buChar char="-"/>
              </a:pPr>
              <a:r>
                <a:rPr lang="ko-KR" altLang="en-US" sz="1800" dirty="0">
                  <a:solidFill>
                    <a:srgbClr val="23385C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비슷한 목표와 도전 주제를 가지고 있는 친구와 쉽게 대결할 수 있다</a:t>
              </a:r>
              <a:r>
                <a:rPr lang="en-US" altLang="ko-KR" sz="1800" dirty="0">
                  <a:solidFill>
                    <a:srgbClr val="23385C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!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CE6F19E-95D6-4FB9-B7FA-3AB35AB761A9}"/>
                </a:ext>
              </a:extLst>
            </p:cNvPr>
            <p:cNvSpPr txBox="1"/>
            <p:nvPr/>
          </p:nvSpPr>
          <p:spPr>
            <a:xfrm>
              <a:off x="3755733" y="3442070"/>
              <a:ext cx="5727700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1100"/>
              </a:lvl1pPr>
            </a:lstStyle>
            <a:p>
              <a:r>
                <a:rPr lang="ko-KR" altLang="en-US" sz="2400" dirty="0">
                  <a:solidFill>
                    <a:srgbClr val="23385C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랜덤 매칭이 가능하다</a:t>
              </a:r>
              <a:r>
                <a:rPr lang="en-US" altLang="ko-KR" sz="2400" dirty="0">
                  <a:solidFill>
                    <a:srgbClr val="23385C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.</a:t>
              </a:r>
            </a:p>
            <a:p>
              <a:pPr marL="285750" indent="-285750">
                <a:buFontTx/>
                <a:buChar char="-"/>
              </a:pPr>
              <a:r>
                <a:rPr lang="ko-KR" altLang="en-US" sz="1800" dirty="0">
                  <a:solidFill>
                    <a:srgbClr val="23385C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같이 도전을 할 친구를 랜덤 </a:t>
              </a:r>
              <a:r>
                <a:rPr lang="ko-KR" altLang="en-US" sz="1800" dirty="0" err="1">
                  <a:solidFill>
                    <a:srgbClr val="23385C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매칭으로</a:t>
              </a:r>
              <a:r>
                <a:rPr lang="ko-KR" altLang="en-US" sz="1800" dirty="0">
                  <a:solidFill>
                    <a:srgbClr val="23385C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빠르고 간편하게 구할 수 있다</a:t>
              </a:r>
              <a:r>
                <a:rPr lang="en-US" altLang="ko-KR" sz="1800" dirty="0">
                  <a:solidFill>
                    <a:srgbClr val="23385C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!</a:t>
              </a:r>
            </a:p>
          </p:txBody>
        </p:sp>
        <p:pic>
          <p:nvPicPr>
            <p:cNvPr id="15" name="그래픽 14">
              <a:extLst>
                <a:ext uri="{FF2B5EF4-FFF2-40B4-BE49-F238E27FC236}">
                  <a16:creationId xmlns:a16="http://schemas.microsoft.com/office/drawing/2014/main" id="{5CFFD167-0E98-47DB-87AA-8EFAC7FEA6B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2930955" y="3517968"/>
              <a:ext cx="346403" cy="377825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749DD94-02D4-43DC-A91E-89582D5E6D7F}"/>
                </a:ext>
              </a:extLst>
            </p:cNvPr>
            <p:cNvSpPr txBox="1"/>
            <p:nvPr/>
          </p:nvSpPr>
          <p:spPr>
            <a:xfrm>
              <a:off x="3755733" y="4523539"/>
              <a:ext cx="572770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1100"/>
              </a:lvl1pPr>
            </a:lstStyle>
            <a:p>
              <a:r>
                <a:rPr lang="ko-KR" altLang="en-US" sz="2400" dirty="0">
                  <a:solidFill>
                    <a:srgbClr val="23385C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친구와 함께 시너지 </a:t>
              </a:r>
              <a:r>
                <a:rPr lang="en-US" altLang="ko-KR" sz="2400" dirty="0">
                  <a:solidFill>
                    <a:srgbClr val="23385C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UP!</a:t>
              </a:r>
              <a:r>
                <a:rPr lang="ko-KR" altLang="en-US" sz="2400" dirty="0">
                  <a:solidFill>
                    <a:srgbClr val="23385C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이 가능하다</a:t>
              </a:r>
              <a:r>
                <a:rPr lang="en-US" altLang="ko-KR" sz="2400" dirty="0">
                  <a:solidFill>
                    <a:srgbClr val="23385C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.</a:t>
              </a:r>
            </a:p>
            <a:p>
              <a:pPr marL="285750" indent="-285750">
                <a:buFontTx/>
                <a:buChar char="-"/>
              </a:pPr>
              <a:r>
                <a:rPr lang="ko-KR" altLang="en-US" sz="1800" dirty="0">
                  <a:solidFill>
                    <a:srgbClr val="23385C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같은 카테고리의 도전을 함께 하며 동기부여가 되고</a:t>
              </a:r>
              <a:r>
                <a:rPr lang="en-US" altLang="ko-KR" sz="1800" dirty="0">
                  <a:solidFill>
                    <a:srgbClr val="23385C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. </a:t>
              </a:r>
              <a:r>
                <a:rPr lang="ko-KR" altLang="en-US" sz="1800" dirty="0">
                  <a:solidFill>
                    <a:srgbClr val="23385C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더 높은 성공률</a:t>
              </a:r>
              <a:r>
                <a:rPr lang="en-US" altLang="ko-KR" sz="1800" dirty="0">
                  <a:solidFill>
                    <a:srgbClr val="23385C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, </a:t>
              </a:r>
              <a:r>
                <a:rPr lang="ko-KR" altLang="en-US" sz="1800" dirty="0">
                  <a:solidFill>
                    <a:srgbClr val="23385C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더 좋은 성취도를 달성할 수 있다</a:t>
              </a:r>
              <a:r>
                <a:rPr lang="en-US" altLang="ko-KR" sz="1800" dirty="0">
                  <a:solidFill>
                    <a:srgbClr val="23385C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!</a:t>
              </a:r>
            </a:p>
          </p:txBody>
        </p:sp>
        <p:pic>
          <p:nvPicPr>
            <p:cNvPr id="17" name="그래픽 14">
              <a:extLst>
                <a:ext uri="{FF2B5EF4-FFF2-40B4-BE49-F238E27FC236}">
                  <a16:creationId xmlns:a16="http://schemas.microsoft.com/office/drawing/2014/main" id="{5CFFD167-0E98-47DB-87AA-8EFAC7FEA6B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2930955" y="4580387"/>
              <a:ext cx="346403" cy="3778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191705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624C391-445B-4F1E-95CD-587AC4E7C8F1}"/>
              </a:ext>
            </a:extLst>
          </p:cNvPr>
          <p:cNvSpPr txBox="1"/>
          <p:nvPr/>
        </p:nvSpPr>
        <p:spPr>
          <a:xfrm>
            <a:off x="2195332" y="934944"/>
            <a:ext cx="58310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err="1">
                <a:solidFill>
                  <a:srgbClr val="23385C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" panose="020B0604020202020204" pitchFamily="34" charset="0"/>
              </a:rPr>
              <a:t>차별점</a:t>
            </a:r>
            <a:r>
              <a:rPr lang="ko-KR" altLang="en-US" sz="3200" dirty="0">
                <a:solidFill>
                  <a:srgbClr val="23385C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" panose="020B0604020202020204" pitchFamily="34" charset="0"/>
              </a:rPr>
              <a:t> </a:t>
            </a:r>
            <a:r>
              <a:rPr lang="en-US" altLang="ko-KR" sz="3200" dirty="0">
                <a:solidFill>
                  <a:srgbClr val="23385C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" panose="020B0604020202020204" pitchFamily="34" charset="0"/>
              </a:rPr>
              <a:t>- </a:t>
            </a:r>
            <a:r>
              <a:rPr lang="ko-KR" altLang="en-US" sz="3200" dirty="0">
                <a:solidFill>
                  <a:srgbClr val="23385C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도전 인증 </a:t>
            </a:r>
            <a:r>
              <a:rPr lang="ko-KR" altLang="en-US" sz="3200" dirty="0" err="1">
                <a:solidFill>
                  <a:srgbClr val="23385C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피드</a:t>
            </a:r>
            <a:endParaRPr lang="en-US" altLang="ko-KR" sz="3200" dirty="0">
              <a:solidFill>
                <a:srgbClr val="23385C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2649957" y="1976532"/>
            <a:ext cx="7487164" cy="3178601"/>
            <a:chOff x="2843032" y="2123209"/>
            <a:chExt cx="7487164" cy="3178601"/>
          </a:xfrm>
        </p:grpSpPr>
        <p:pic>
          <p:nvPicPr>
            <p:cNvPr id="9" name="그래픽 8">
              <a:extLst>
                <a:ext uri="{FF2B5EF4-FFF2-40B4-BE49-F238E27FC236}">
                  <a16:creationId xmlns:a16="http://schemas.microsoft.com/office/drawing/2014/main" id="{0F3C595A-90A0-4A5E-81EB-12A53CDDAF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2845485" y="2161309"/>
              <a:ext cx="377825" cy="377825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6CA9E4D-28D0-4D79-A07D-1E38659189AD}"/>
                </a:ext>
              </a:extLst>
            </p:cNvPr>
            <p:cNvSpPr txBox="1"/>
            <p:nvPr/>
          </p:nvSpPr>
          <p:spPr>
            <a:xfrm>
              <a:off x="3667809" y="2123209"/>
              <a:ext cx="6210553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1100"/>
              </a:lvl1pPr>
            </a:lstStyle>
            <a:p>
              <a:r>
                <a:rPr lang="ko-KR" altLang="en-US" sz="2400" dirty="0">
                  <a:solidFill>
                    <a:srgbClr val="23385C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간편한 인증 방법</a:t>
              </a:r>
              <a:endParaRPr lang="en-US" altLang="ko-KR" sz="2400" dirty="0">
                <a:solidFill>
                  <a:srgbClr val="23385C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marL="285750" indent="-285750">
                <a:buFontTx/>
                <a:buChar char="-"/>
              </a:pPr>
              <a:r>
                <a:rPr lang="ko-KR" altLang="en-US" sz="1800" dirty="0">
                  <a:solidFill>
                    <a:srgbClr val="23385C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자신의 도전 성공 결과를 사진으로 찍어 업로드하자</a:t>
              </a:r>
              <a:r>
                <a:rPr lang="en-US" altLang="ko-KR" sz="1800" dirty="0">
                  <a:solidFill>
                    <a:srgbClr val="23385C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!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CE6F19E-95D6-4FB9-B7FA-3AB35AB761A9}"/>
                </a:ext>
              </a:extLst>
            </p:cNvPr>
            <p:cNvSpPr txBox="1"/>
            <p:nvPr/>
          </p:nvSpPr>
          <p:spPr>
            <a:xfrm>
              <a:off x="3667809" y="3204678"/>
              <a:ext cx="636684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1100"/>
              </a:lvl1pPr>
            </a:lstStyle>
            <a:p>
              <a:r>
                <a:rPr lang="ko-KR" altLang="en-US" sz="2400" dirty="0">
                  <a:solidFill>
                    <a:srgbClr val="23385C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자동으로 생성되는 나의 도전 </a:t>
              </a:r>
              <a:r>
                <a:rPr lang="ko-KR" altLang="en-US" sz="2400" dirty="0" err="1">
                  <a:solidFill>
                    <a:srgbClr val="23385C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피드</a:t>
              </a:r>
              <a:endParaRPr lang="en-US" altLang="ko-KR" sz="2400" dirty="0">
                <a:solidFill>
                  <a:srgbClr val="23385C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marL="285750" indent="-285750">
                <a:buFontTx/>
                <a:buChar char="-"/>
              </a:pPr>
              <a:r>
                <a:rPr lang="ko-KR" altLang="en-US" sz="1800" dirty="0">
                  <a:solidFill>
                    <a:srgbClr val="23385C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나의 도전 성공 결과를 인증과 동시에 </a:t>
              </a:r>
              <a:r>
                <a:rPr lang="ko-KR" altLang="en-US" sz="1800" dirty="0" err="1">
                  <a:solidFill>
                    <a:srgbClr val="23385C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피드</a:t>
              </a:r>
              <a:r>
                <a:rPr lang="ko-KR" altLang="en-US" sz="1800" dirty="0">
                  <a:solidFill>
                    <a:srgbClr val="23385C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게시판에 업로드하여 쉽고 빠르게 친구들과 쉽고 빠르게 공유가 가능하다</a:t>
              </a:r>
              <a:r>
                <a:rPr lang="en-US" altLang="ko-KR" sz="1800" dirty="0">
                  <a:solidFill>
                    <a:srgbClr val="23385C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!</a:t>
              </a:r>
            </a:p>
          </p:txBody>
        </p:sp>
        <p:pic>
          <p:nvPicPr>
            <p:cNvPr id="15" name="그래픽 14">
              <a:extLst>
                <a:ext uri="{FF2B5EF4-FFF2-40B4-BE49-F238E27FC236}">
                  <a16:creationId xmlns:a16="http://schemas.microsoft.com/office/drawing/2014/main" id="{5CFFD167-0E98-47DB-87AA-8EFAC7FEA6B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2845485" y="3242475"/>
              <a:ext cx="377825" cy="377825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749DD94-02D4-43DC-A91E-89582D5E6D7F}"/>
                </a:ext>
              </a:extLst>
            </p:cNvPr>
            <p:cNvSpPr txBox="1"/>
            <p:nvPr/>
          </p:nvSpPr>
          <p:spPr>
            <a:xfrm>
              <a:off x="3667809" y="4286147"/>
              <a:ext cx="6662387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1100"/>
              </a:lvl1pPr>
            </a:lstStyle>
            <a:p>
              <a:r>
                <a:rPr lang="ko-KR" altLang="en-US" sz="2400" dirty="0" err="1">
                  <a:solidFill>
                    <a:srgbClr val="23385C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피드</a:t>
              </a:r>
              <a:r>
                <a:rPr lang="ko-KR" altLang="en-US" sz="2400" dirty="0">
                  <a:solidFill>
                    <a:srgbClr val="23385C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공유로 친구들과 함께 열심히</a:t>
              </a:r>
              <a:r>
                <a:rPr lang="en-US" altLang="ko-KR" sz="2400" dirty="0">
                  <a:solidFill>
                    <a:srgbClr val="23385C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!</a:t>
              </a:r>
            </a:p>
            <a:p>
              <a:pPr marL="285750" indent="-285750">
                <a:buFontTx/>
                <a:buChar char="-"/>
              </a:pPr>
              <a:r>
                <a:rPr lang="ko-KR" altLang="en-US" sz="1800" dirty="0">
                  <a:solidFill>
                    <a:srgbClr val="23385C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친구들과 도전 결과 </a:t>
              </a:r>
              <a:r>
                <a:rPr lang="ko-KR" altLang="en-US" sz="1800" dirty="0" err="1">
                  <a:solidFill>
                    <a:srgbClr val="23385C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피드를</a:t>
              </a:r>
              <a:r>
                <a:rPr lang="ko-KR" altLang="en-US" sz="1800" dirty="0">
                  <a:solidFill>
                    <a:srgbClr val="23385C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</a:t>
              </a:r>
              <a:r>
                <a:rPr lang="ko-KR" altLang="en-US" sz="1800" dirty="0" err="1">
                  <a:solidFill>
                    <a:srgbClr val="23385C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피드</a:t>
              </a:r>
              <a:r>
                <a:rPr lang="ko-KR" altLang="en-US" sz="1800" dirty="0">
                  <a:solidFill>
                    <a:srgbClr val="23385C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게시판에서 공유하며 서로 동기부여를 받을 수 있다</a:t>
              </a:r>
              <a:r>
                <a:rPr lang="en-US" altLang="ko-KR" sz="1800" dirty="0">
                  <a:solidFill>
                    <a:srgbClr val="23385C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!</a:t>
              </a:r>
            </a:p>
          </p:txBody>
        </p:sp>
        <p:pic>
          <p:nvPicPr>
            <p:cNvPr id="17" name="그래픽 14">
              <a:extLst>
                <a:ext uri="{FF2B5EF4-FFF2-40B4-BE49-F238E27FC236}">
                  <a16:creationId xmlns:a16="http://schemas.microsoft.com/office/drawing/2014/main" id="{5CFFD167-0E98-47DB-87AA-8EFAC7FEA6B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2843032" y="4323641"/>
              <a:ext cx="377825" cy="3778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890802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624C391-445B-4F1E-95CD-587AC4E7C8F1}"/>
              </a:ext>
            </a:extLst>
          </p:cNvPr>
          <p:cNvSpPr txBox="1"/>
          <p:nvPr/>
        </p:nvSpPr>
        <p:spPr>
          <a:xfrm>
            <a:off x="2195332" y="934944"/>
            <a:ext cx="58310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err="1">
                <a:solidFill>
                  <a:srgbClr val="23385C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" panose="020B0604020202020204" pitchFamily="34" charset="0"/>
              </a:rPr>
              <a:t>차별점</a:t>
            </a:r>
            <a:r>
              <a:rPr lang="ko-KR" altLang="en-US" sz="3200" dirty="0">
                <a:solidFill>
                  <a:srgbClr val="23385C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" panose="020B0604020202020204" pitchFamily="34" charset="0"/>
              </a:rPr>
              <a:t> </a:t>
            </a:r>
            <a:r>
              <a:rPr lang="en-US" altLang="ko-KR" sz="3200" dirty="0">
                <a:solidFill>
                  <a:srgbClr val="23385C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" panose="020B0604020202020204" pitchFamily="34" charset="0"/>
              </a:rPr>
              <a:t>- </a:t>
            </a:r>
            <a:r>
              <a:rPr lang="ko-KR" altLang="en-US" sz="3200" dirty="0" err="1">
                <a:solidFill>
                  <a:srgbClr val="23385C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쌀로우</a:t>
            </a:r>
            <a:endParaRPr lang="en-US" altLang="ko-KR" sz="3200" dirty="0">
              <a:solidFill>
                <a:srgbClr val="23385C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2660732" y="2575495"/>
            <a:ext cx="7170221" cy="2097132"/>
            <a:chOff x="2845485" y="2703501"/>
            <a:chExt cx="7170221" cy="2097132"/>
          </a:xfrm>
        </p:grpSpPr>
        <p:pic>
          <p:nvPicPr>
            <p:cNvPr id="9" name="그래픽 8">
              <a:extLst>
                <a:ext uri="{FF2B5EF4-FFF2-40B4-BE49-F238E27FC236}">
                  <a16:creationId xmlns:a16="http://schemas.microsoft.com/office/drawing/2014/main" id="{0F3C595A-90A0-4A5E-81EB-12A53CDDAF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2845485" y="2741601"/>
              <a:ext cx="377825" cy="377825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6CA9E4D-28D0-4D79-A07D-1E38659189AD}"/>
                </a:ext>
              </a:extLst>
            </p:cNvPr>
            <p:cNvSpPr txBox="1"/>
            <p:nvPr/>
          </p:nvSpPr>
          <p:spPr>
            <a:xfrm>
              <a:off x="3667810" y="2703501"/>
              <a:ext cx="598145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1100"/>
              </a:lvl1pPr>
            </a:lstStyle>
            <a:p>
              <a:r>
                <a:rPr lang="ko-KR" altLang="en-US" sz="2400" dirty="0">
                  <a:solidFill>
                    <a:srgbClr val="23385C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관심있는 친구에게 </a:t>
              </a:r>
              <a:r>
                <a:rPr lang="ko-KR" altLang="en-US" sz="2400" dirty="0" err="1">
                  <a:solidFill>
                    <a:srgbClr val="23385C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쌀로우</a:t>
              </a:r>
              <a:r>
                <a:rPr lang="ko-KR" altLang="en-US" sz="2400" dirty="0">
                  <a:solidFill>
                    <a:srgbClr val="23385C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신청</a:t>
              </a:r>
              <a:endParaRPr lang="en-US" altLang="ko-KR" sz="2400" dirty="0">
                <a:solidFill>
                  <a:srgbClr val="23385C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marL="285750" indent="-285750">
                <a:buFontTx/>
                <a:buChar char="-"/>
              </a:pPr>
              <a:r>
                <a:rPr lang="ko-KR" altLang="en-US" sz="1800" dirty="0" err="1">
                  <a:solidFill>
                    <a:srgbClr val="23385C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피드</a:t>
              </a:r>
              <a:r>
                <a:rPr lang="ko-KR" altLang="en-US" sz="1800" dirty="0">
                  <a:solidFill>
                    <a:srgbClr val="23385C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게시판을 보고 함께 도전을 하고 싶은 친구에게 </a:t>
              </a:r>
              <a:r>
                <a:rPr lang="ko-KR" altLang="en-US" sz="1800" dirty="0" err="1">
                  <a:solidFill>
                    <a:srgbClr val="23385C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쌀로우를</a:t>
              </a:r>
              <a:r>
                <a:rPr lang="ko-KR" altLang="en-US" sz="1800" dirty="0">
                  <a:solidFill>
                    <a:srgbClr val="23385C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신청하여 도전장을 보낼 수 있다</a:t>
              </a:r>
              <a:r>
                <a:rPr lang="en-US" altLang="ko-KR" sz="1800" dirty="0">
                  <a:solidFill>
                    <a:srgbClr val="23385C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!</a:t>
              </a:r>
              <a:endParaRPr lang="ko-KR" altLang="en-US" sz="1800" dirty="0">
                <a:solidFill>
                  <a:srgbClr val="23385C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CE6F19E-95D6-4FB9-B7FA-3AB35AB761A9}"/>
                </a:ext>
              </a:extLst>
            </p:cNvPr>
            <p:cNvSpPr txBox="1"/>
            <p:nvPr/>
          </p:nvSpPr>
          <p:spPr>
            <a:xfrm>
              <a:off x="3667809" y="3784970"/>
              <a:ext cx="6347897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1100"/>
              </a:lvl1pPr>
            </a:lstStyle>
            <a:p>
              <a:r>
                <a:rPr lang="ko-KR" altLang="en-US" sz="2400" dirty="0">
                  <a:solidFill>
                    <a:srgbClr val="23385C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전국 모든 캠퍼스의 </a:t>
              </a:r>
              <a:r>
                <a:rPr lang="ko-KR" altLang="en-US" sz="2400" dirty="0" err="1">
                  <a:solidFill>
                    <a:srgbClr val="23385C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친구들와</a:t>
              </a:r>
              <a:r>
                <a:rPr lang="ko-KR" altLang="en-US" sz="2400" dirty="0">
                  <a:solidFill>
                    <a:srgbClr val="23385C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함께 할 수 있다</a:t>
              </a:r>
              <a:r>
                <a:rPr lang="en-US" altLang="ko-KR" sz="2400" dirty="0">
                  <a:solidFill>
                    <a:srgbClr val="23385C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.</a:t>
              </a:r>
            </a:p>
            <a:p>
              <a:pPr marL="285750" indent="-285750">
                <a:buFontTx/>
                <a:buChar char="-"/>
              </a:pPr>
              <a:r>
                <a:rPr lang="ko-KR" altLang="en-US" sz="1800" dirty="0" err="1">
                  <a:solidFill>
                    <a:srgbClr val="23385C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싸피생들을</a:t>
              </a:r>
              <a:r>
                <a:rPr lang="ko-KR" altLang="en-US" sz="1800" dirty="0">
                  <a:solidFill>
                    <a:srgbClr val="23385C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위한 서비스로 다른 캠퍼스 친구들의 활동을 공유 받고</a:t>
              </a:r>
              <a:r>
                <a:rPr lang="en-US" altLang="ko-KR" sz="1800" dirty="0">
                  <a:solidFill>
                    <a:srgbClr val="23385C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,</a:t>
              </a:r>
              <a:r>
                <a:rPr lang="ko-KR" altLang="en-US" sz="1800" dirty="0">
                  <a:solidFill>
                    <a:srgbClr val="23385C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같이 도전할 수 있다</a:t>
              </a:r>
              <a:r>
                <a:rPr lang="en-US" altLang="ko-KR" sz="1800" dirty="0">
                  <a:solidFill>
                    <a:srgbClr val="23385C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!</a:t>
              </a:r>
            </a:p>
          </p:txBody>
        </p:sp>
        <p:pic>
          <p:nvPicPr>
            <p:cNvPr id="15" name="그래픽 14">
              <a:extLst>
                <a:ext uri="{FF2B5EF4-FFF2-40B4-BE49-F238E27FC236}">
                  <a16:creationId xmlns:a16="http://schemas.microsoft.com/office/drawing/2014/main" id="{5CFFD167-0E98-47DB-87AA-8EFAC7FEA6B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2845485" y="3822767"/>
              <a:ext cx="377825" cy="3778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331096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9326C4-C72B-C994-8AAF-93DDFFFA9C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54E69E42-5D76-0BFC-5287-FFF90624A3D3}"/>
              </a:ext>
            </a:extLst>
          </p:cNvPr>
          <p:cNvSpPr/>
          <p:nvPr/>
        </p:nvSpPr>
        <p:spPr>
          <a:xfrm>
            <a:off x="6096000" y="3429000"/>
            <a:ext cx="385071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4000" dirty="0">
                <a:solidFill>
                  <a:srgbClr val="23385C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기획 배경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F87FDA2-B9D6-05FF-8F55-EF2595101919}"/>
              </a:ext>
            </a:extLst>
          </p:cNvPr>
          <p:cNvSpPr/>
          <p:nvPr/>
        </p:nvSpPr>
        <p:spPr>
          <a:xfrm>
            <a:off x="4567999" y="2616834"/>
            <a:ext cx="598208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6000" dirty="0">
                <a:solidFill>
                  <a:srgbClr val="23385C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01. </a:t>
            </a:r>
            <a:r>
              <a:rPr lang="ko-KR" altLang="en-US" sz="6000" dirty="0">
                <a:solidFill>
                  <a:srgbClr val="23385C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개요</a:t>
            </a:r>
          </a:p>
        </p:txBody>
      </p:sp>
    </p:spTree>
    <p:extLst>
      <p:ext uri="{BB962C8B-B14F-4D97-AF65-F5344CB8AC3E}">
        <p14:creationId xmlns:p14="http://schemas.microsoft.com/office/powerpoint/2010/main" val="15873764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/>
          <p:cNvSpPr/>
          <p:nvPr/>
        </p:nvSpPr>
        <p:spPr>
          <a:xfrm>
            <a:off x="0" y="3255442"/>
            <a:ext cx="4184073" cy="3602558"/>
          </a:xfrm>
          <a:prstGeom prst="rect">
            <a:avLst/>
          </a:prstGeom>
          <a:solidFill>
            <a:srgbClr val="F4F1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solidFill>
                <a:srgbClr val="F4F1E9"/>
              </a:solidFill>
              <a:latin typeface="+mj-lt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3E0A6EF-7675-4265-9DB2-108BFFFC767B}"/>
              </a:ext>
            </a:extLst>
          </p:cNvPr>
          <p:cNvSpPr txBox="1"/>
          <p:nvPr/>
        </p:nvSpPr>
        <p:spPr>
          <a:xfrm>
            <a:off x="-143996" y="110994"/>
            <a:ext cx="34798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solidFill>
                  <a:srgbClr val="23385C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" panose="020B0604020202020204" pitchFamily="34" charset="0"/>
              </a:rPr>
              <a:t>1-1. </a:t>
            </a:r>
            <a:r>
              <a:rPr lang="ko-KR" altLang="en-US" sz="3600" dirty="0">
                <a:solidFill>
                  <a:srgbClr val="23385C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" panose="020B0604020202020204" pitchFamily="34" charset="0"/>
              </a:rPr>
              <a:t>기획 배경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8007923" y="3255442"/>
            <a:ext cx="4184073" cy="3602558"/>
          </a:xfrm>
          <a:prstGeom prst="rect">
            <a:avLst/>
          </a:prstGeom>
          <a:solidFill>
            <a:srgbClr val="F4F1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solidFill>
                <a:srgbClr val="F4F1E9"/>
              </a:solidFill>
              <a:latin typeface="+mj-lt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ACF78321-4CEE-0469-D8F0-5ECD0D4014D6}"/>
              </a:ext>
            </a:extLst>
          </p:cNvPr>
          <p:cNvGrpSpPr/>
          <p:nvPr/>
        </p:nvGrpSpPr>
        <p:grpSpPr>
          <a:xfrm>
            <a:off x="2376221" y="1692247"/>
            <a:ext cx="7439558" cy="3735116"/>
            <a:chOff x="2376221" y="1692247"/>
            <a:chExt cx="7439558" cy="3735116"/>
          </a:xfrm>
        </p:grpSpPr>
        <p:pic>
          <p:nvPicPr>
            <p:cNvPr id="8" name="그림 7" descr="그래픽, 폰트, 만화 영화, 디자인이(가) 표시된 사진&#10;&#10;자동 생성된 설명">
              <a:extLst>
                <a:ext uri="{FF2B5EF4-FFF2-40B4-BE49-F238E27FC236}">
                  <a16:creationId xmlns:a16="http://schemas.microsoft.com/office/drawing/2014/main" id="{EFF2424E-679D-0DD1-0178-2095E7C9A3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32090" y="1692247"/>
              <a:ext cx="4327817" cy="1563195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75D6CE5-D2E3-134C-1C1D-3238173711D4}"/>
                </a:ext>
              </a:extLst>
            </p:cNvPr>
            <p:cNvSpPr txBox="1"/>
            <p:nvPr/>
          </p:nvSpPr>
          <p:spPr>
            <a:xfrm>
              <a:off x="2376221" y="3206717"/>
              <a:ext cx="7439558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500" dirty="0">
                  <a:solidFill>
                    <a:srgbClr val="79A9DD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Arial" panose="020B0604020202020204" pitchFamily="34" charset="0"/>
                </a:rPr>
                <a:t>싸강두천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DA62B72-DB64-E328-4518-892695A3D14B}"/>
                </a:ext>
              </a:extLst>
            </p:cNvPr>
            <p:cNvSpPr txBox="1"/>
            <p:nvPr/>
          </p:nvSpPr>
          <p:spPr>
            <a:xfrm>
              <a:off x="3330788" y="4904143"/>
              <a:ext cx="553042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just">
                <a:lnSpc>
                  <a:spcPct val="150000"/>
                </a:lnSpc>
                <a:defRPr sz="1100">
                  <a:solidFill>
                    <a:schemeClr val="tx1">
                      <a:lumMod val="75000"/>
                      <a:lumOff val="25000"/>
                    </a:schemeClr>
                  </a:solidFill>
                </a:defRPr>
              </a:lvl1pPr>
            </a:lstStyle>
            <a:p>
              <a:pPr algn="ctr">
                <a:lnSpc>
                  <a:spcPct val="100000"/>
                </a:lnSpc>
              </a:pPr>
              <a:r>
                <a:rPr lang="ko-KR" altLang="en-US" sz="1400" dirty="0">
                  <a:solidFill>
                    <a:srgbClr val="23385C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두천재들의 싸움은 외나무다리에서 일어난다</a:t>
              </a:r>
              <a:r>
                <a:rPr lang="en-US" altLang="ko-KR" sz="1400" dirty="0">
                  <a:solidFill>
                    <a:srgbClr val="23385C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.</a:t>
              </a:r>
              <a:br>
                <a:rPr lang="en-US" altLang="ko-KR" sz="1400" dirty="0">
                  <a:solidFill>
                    <a:srgbClr val="23385C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</a:br>
              <a:r>
                <a:rPr lang="ko-KR" altLang="en-US" sz="1400" dirty="0" err="1">
                  <a:solidFill>
                    <a:srgbClr val="23385C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싸피생을</a:t>
              </a:r>
              <a:r>
                <a:rPr lang="ko-KR" altLang="en-US" sz="1400" dirty="0">
                  <a:solidFill>
                    <a:srgbClr val="23385C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위한 좋은 습관 만들기 프로젝트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68329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B7ED00BA-C3AB-472F-9846-54385603CDB4}"/>
              </a:ext>
            </a:extLst>
          </p:cNvPr>
          <p:cNvSpPr/>
          <p:nvPr/>
        </p:nvSpPr>
        <p:spPr>
          <a:xfrm>
            <a:off x="7732849" y="3559611"/>
            <a:ext cx="385071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4000" dirty="0">
                <a:solidFill>
                  <a:srgbClr val="23385C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주요기능</a:t>
            </a:r>
            <a:endParaRPr lang="en-US" altLang="ko-KR" sz="4000" dirty="0">
              <a:solidFill>
                <a:srgbClr val="23385C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4000" dirty="0" err="1">
                <a:solidFill>
                  <a:srgbClr val="23385C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차별점</a:t>
            </a:r>
            <a:endParaRPr lang="en-US" altLang="ko-KR" sz="4000" dirty="0">
              <a:solidFill>
                <a:srgbClr val="23385C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06E90DE-776D-47A6-AF63-06A2616D2C93}"/>
              </a:ext>
            </a:extLst>
          </p:cNvPr>
          <p:cNvSpPr/>
          <p:nvPr/>
        </p:nvSpPr>
        <p:spPr>
          <a:xfrm>
            <a:off x="6096000" y="2663217"/>
            <a:ext cx="327369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6000" dirty="0">
                <a:solidFill>
                  <a:srgbClr val="23385C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02. </a:t>
            </a:r>
            <a:r>
              <a:rPr lang="ko-KR" altLang="en-US" sz="6000" dirty="0">
                <a:solidFill>
                  <a:srgbClr val="23385C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기능 </a:t>
            </a:r>
          </a:p>
        </p:txBody>
      </p:sp>
    </p:spTree>
    <p:extLst>
      <p:ext uri="{BB962C8B-B14F-4D97-AF65-F5344CB8AC3E}">
        <p14:creationId xmlns:p14="http://schemas.microsoft.com/office/powerpoint/2010/main" val="3146319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/>
          <p:cNvGrpSpPr/>
          <p:nvPr/>
        </p:nvGrpSpPr>
        <p:grpSpPr>
          <a:xfrm>
            <a:off x="725574" y="4359455"/>
            <a:ext cx="10678734" cy="1252908"/>
            <a:chOff x="571947" y="4415537"/>
            <a:chExt cx="10678734" cy="1252908"/>
          </a:xfrm>
        </p:grpSpPr>
        <p:grpSp>
          <p:nvGrpSpPr>
            <p:cNvPr id="18" name="그룹 17"/>
            <p:cNvGrpSpPr/>
            <p:nvPr/>
          </p:nvGrpSpPr>
          <p:grpSpPr>
            <a:xfrm>
              <a:off x="571947" y="4415537"/>
              <a:ext cx="3515774" cy="1043025"/>
              <a:chOff x="648761" y="4418974"/>
              <a:chExt cx="3515774" cy="1043025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ACA2AD6-5191-4281-9884-7D654281D17C}"/>
                  </a:ext>
                </a:extLst>
              </p:cNvPr>
              <p:cNvSpPr txBox="1"/>
              <p:nvPr/>
            </p:nvSpPr>
            <p:spPr>
              <a:xfrm>
                <a:off x="648761" y="4938779"/>
                <a:ext cx="351577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algn="just">
                  <a:lnSpc>
                    <a:spcPct val="150000"/>
                  </a:lnSpc>
                  <a:defRPr sz="1100">
                    <a:solidFill>
                      <a:schemeClr val="tx1">
                        <a:lumMod val="75000"/>
                        <a:lumOff val="25000"/>
                      </a:schemeClr>
                    </a:solidFill>
                  </a:defRPr>
                </a:lvl1pPr>
              </a:lstStyle>
              <a:p>
                <a:pPr algn="ctr">
                  <a:lnSpc>
                    <a:spcPct val="100000"/>
                  </a:lnSpc>
                </a:pPr>
                <a:r>
                  <a:rPr lang="ko-KR" altLang="en-US" sz="1400" dirty="0">
                    <a:solidFill>
                      <a:srgbClr val="23385C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카테고리를 선택하여 동일한 카테고리의 미션을 누가 먼저 성공하는지 도전한다</a:t>
                </a:r>
                <a:r>
                  <a:rPr lang="en-US" altLang="ko-KR" sz="1400" dirty="0">
                    <a:solidFill>
                      <a:srgbClr val="23385C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!</a:t>
                </a:r>
              </a:p>
            </p:txBody>
          </p:sp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39041809-CBD2-4434-A301-167CC44FA74C}"/>
                  </a:ext>
                </a:extLst>
              </p:cNvPr>
              <p:cNvSpPr/>
              <p:nvPr/>
            </p:nvSpPr>
            <p:spPr>
              <a:xfrm>
                <a:off x="802388" y="4418974"/>
                <a:ext cx="320852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000" dirty="0">
                    <a:solidFill>
                      <a:srgbClr val="23385C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랜덤 </a:t>
                </a:r>
                <a:r>
                  <a:rPr lang="en-US" altLang="ko-KR" sz="2000" dirty="0">
                    <a:solidFill>
                      <a:srgbClr val="23385C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or </a:t>
                </a:r>
                <a:r>
                  <a:rPr lang="ko-KR" altLang="en-US" sz="2000" dirty="0">
                    <a:solidFill>
                      <a:srgbClr val="23385C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친구 매칭</a:t>
                </a:r>
              </a:p>
            </p:txBody>
          </p:sp>
        </p:grpSp>
        <p:grpSp>
          <p:nvGrpSpPr>
            <p:cNvPr id="17" name="그룹 16"/>
            <p:cNvGrpSpPr/>
            <p:nvPr/>
          </p:nvGrpSpPr>
          <p:grpSpPr>
            <a:xfrm>
              <a:off x="4417232" y="4415537"/>
              <a:ext cx="3208520" cy="1252908"/>
              <a:chOff x="4417231" y="4418974"/>
              <a:chExt cx="3208520" cy="1252908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63B6B7A-C0B3-4BAE-B732-BC388771734E}"/>
                  </a:ext>
                </a:extLst>
              </p:cNvPr>
              <p:cNvSpPr txBox="1"/>
              <p:nvPr/>
            </p:nvSpPr>
            <p:spPr>
              <a:xfrm>
                <a:off x="4476032" y="4933218"/>
                <a:ext cx="3027998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algn="just">
                  <a:lnSpc>
                    <a:spcPct val="150000"/>
                  </a:lnSpc>
                  <a:defRPr sz="1100">
                    <a:solidFill>
                      <a:schemeClr val="tx1">
                        <a:lumMod val="75000"/>
                        <a:lumOff val="25000"/>
                      </a:schemeClr>
                    </a:solidFill>
                  </a:defRPr>
                </a:lvl1pPr>
              </a:lstStyle>
              <a:p>
                <a:pPr algn="ctr">
                  <a:lnSpc>
                    <a:spcPct val="100000"/>
                  </a:lnSpc>
                </a:pPr>
                <a:r>
                  <a:rPr lang="ko-KR" altLang="en-US" sz="1400" dirty="0">
                    <a:solidFill>
                      <a:srgbClr val="23385C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도전의 성공을 사진으로 인증하고</a:t>
                </a:r>
                <a:r>
                  <a:rPr lang="en-US" altLang="ko-KR" sz="1400" dirty="0">
                    <a:solidFill>
                      <a:srgbClr val="23385C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, </a:t>
                </a:r>
                <a:br>
                  <a:rPr lang="en-US" altLang="ko-KR" sz="1400" dirty="0">
                    <a:solidFill>
                      <a:srgbClr val="23385C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</a:br>
                <a:r>
                  <a:rPr lang="ko-KR" altLang="en-US" sz="1400" dirty="0">
                    <a:solidFill>
                      <a:srgbClr val="23385C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인증한 내용이 자동으로 </a:t>
                </a:r>
                <a:r>
                  <a:rPr lang="ko-KR" altLang="en-US" sz="1400" dirty="0" err="1">
                    <a:solidFill>
                      <a:srgbClr val="23385C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피드로</a:t>
                </a:r>
                <a:r>
                  <a:rPr lang="ko-KR" altLang="en-US" sz="1400" dirty="0">
                    <a:solidFill>
                      <a:srgbClr val="23385C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 생성되어 친구들과 공유가 가능하다</a:t>
                </a:r>
                <a:r>
                  <a:rPr lang="en-US" altLang="ko-KR" sz="1400" dirty="0">
                    <a:solidFill>
                      <a:srgbClr val="23385C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!</a:t>
                </a:r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32FEFF09-7323-4D36-AEAC-5046C1E2E6E2}"/>
                  </a:ext>
                </a:extLst>
              </p:cNvPr>
              <p:cNvSpPr/>
              <p:nvPr/>
            </p:nvSpPr>
            <p:spPr>
              <a:xfrm>
                <a:off x="4417231" y="4418974"/>
                <a:ext cx="320852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000" dirty="0" err="1">
                    <a:solidFill>
                      <a:srgbClr val="23385C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피드</a:t>
                </a:r>
                <a:r>
                  <a:rPr lang="ko-KR" altLang="en-US" sz="2000" dirty="0">
                    <a:solidFill>
                      <a:srgbClr val="23385C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 자동 생성</a:t>
                </a:r>
              </a:p>
            </p:txBody>
          </p:sp>
        </p:grpSp>
        <p:grpSp>
          <p:nvGrpSpPr>
            <p:cNvPr id="16" name="그룹 15"/>
            <p:cNvGrpSpPr/>
            <p:nvPr/>
          </p:nvGrpSpPr>
          <p:grpSpPr>
            <a:xfrm>
              <a:off x="8042160" y="4415537"/>
              <a:ext cx="3208521" cy="1043025"/>
              <a:chOff x="8118974" y="4418974"/>
              <a:chExt cx="3208521" cy="1043025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ECBE0F2-D339-4F51-B8B6-87765052AC8E}"/>
                  </a:ext>
                </a:extLst>
              </p:cNvPr>
              <p:cNvSpPr txBox="1"/>
              <p:nvPr/>
            </p:nvSpPr>
            <p:spPr>
              <a:xfrm>
                <a:off x="8118975" y="4938779"/>
                <a:ext cx="320852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algn="just">
                  <a:lnSpc>
                    <a:spcPct val="150000"/>
                  </a:lnSpc>
                  <a:defRPr sz="1100">
                    <a:solidFill>
                      <a:schemeClr val="tx1">
                        <a:lumMod val="75000"/>
                        <a:lumOff val="25000"/>
                      </a:schemeClr>
                    </a:solidFill>
                  </a:defRPr>
                </a:lvl1pPr>
              </a:lstStyle>
              <a:p>
                <a:pPr algn="ctr">
                  <a:lnSpc>
                    <a:spcPct val="100000"/>
                  </a:lnSpc>
                </a:pPr>
                <a:r>
                  <a:rPr lang="ko-KR" altLang="en-US" sz="1400" dirty="0">
                    <a:solidFill>
                      <a:srgbClr val="23385C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전국의 </a:t>
                </a:r>
                <a:r>
                  <a:rPr lang="ko-KR" altLang="en-US" sz="1400" dirty="0" err="1">
                    <a:solidFill>
                      <a:srgbClr val="23385C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싸피생들과</a:t>
                </a:r>
                <a:r>
                  <a:rPr lang="ko-KR" altLang="en-US" sz="1400" dirty="0">
                    <a:solidFill>
                      <a:srgbClr val="23385C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 </a:t>
                </a:r>
                <a:r>
                  <a:rPr lang="en-US" altLang="ko-KR" sz="1400" dirty="0">
                    <a:solidFill>
                      <a:srgbClr val="23385C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/>
                </a:r>
                <a:br>
                  <a:rPr lang="en-US" altLang="ko-KR" sz="1400" dirty="0">
                    <a:solidFill>
                      <a:srgbClr val="23385C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</a:br>
                <a:r>
                  <a:rPr lang="ko-KR" altLang="en-US" sz="1400" dirty="0">
                    <a:solidFill>
                      <a:srgbClr val="23385C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쌀로우를 맺어</a:t>
                </a:r>
                <a:r>
                  <a:rPr lang="en-US" altLang="ko-KR" sz="1400" dirty="0">
                    <a:solidFill>
                      <a:srgbClr val="23385C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 </a:t>
                </a:r>
                <a:r>
                  <a:rPr lang="ko-KR" altLang="en-US" sz="1400" dirty="0">
                    <a:solidFill>
                      <a:srgbClr val="23385C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교류한다</a:t>
                </a:r>
                <a:r>
                  <a:rPr lang="en-US" altLang="ko-KR" sz="1400" dirty="0">
                    <a:solidFill>
                      <a:srgbClr val="23385C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!</a:t>
                </a:r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60FFD8B5-0F08-44DA-A40C-51C759D4EAFE}"/>
                  </a:ext>
                </a:extLst>
              </p:cNvPr>
              <p:cNvSpPr/>
              <p:nvPr/>
            </p:nvSpPr>
            <p:spPr>
              <a:xfrm>
                <a:off x="8118974" y="4418974"/>
                <a:ext cx="320852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000" dirty="0" err="1">
                    <a:solidFill>
                      <a:srgbClr val="23385C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쌀로우</a:t>
                </a:r>
                <a:r>
                  <a:rPr lang="en-US" altLang="ko-KR" sz="2000" dirty="0">
                    <a:solidFill>
                      <a:srgbClr val="23385C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(</a:t>
                </a:r>
                <a:r>
                  <a:rPr lang="ko-KR" altLang="en-US" sz="2000" dirty="0" err="1">
                    <a:solidFill>
                      <a:srgbClr val="23385C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팔로우</a:t>
                </a:r>
                <a:r>
                  <a:rPr lang="en-US" altLang="ko-KR" sz="2000" dirty="0">
                    <a:solidFill>
                      <a:srgbClr val="23385C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)</a:t>
                </a:r>
              </a:p>
            </p:txBody>
          </p: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14950C2E-9476-445F-8B3A-F3DB4886770C}"/>
              </a:ext>
            </a:extLst>
          </p:cNvPr>
          <p:cNvSpPr txBox="1"/>
          <p:nvPr/>
        </p:nvSpPr>
        <p:spPr>
          <a:xfrm>
            <a:off x="2679700" y="1092822"/>
            <a:ext cx="6832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3200">
                <a:solidFill>
                  <a:srgbClr val="23385C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주요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기능</a:t>
            </a:r>
          </a:p>
        </p:txBody>
      </p:sp>
      <p:sp>
        <p:nvSpPr>
          <p:cNvPr id="13" name="모서리가 둥근 직사각형 12"/>
          <p:cNvSpPr/>
          <p:nvPr/>
        </p:nvSpPr>
        <p:spPr>
          <a:xfrm>
            <a:off x="710879" y="1954924"/>
            <a:ext cx="3362147" cy="216526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solidFill>
                <a:srgbClr val="F4F1E9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4414927" y="1954923"/>
            <a:ext cx="3362147" cy="216526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solidFill>
                <a:srgbClr val="F4F1E9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8118975" y="1954922"/>
            <a:ext cx="3362147" cy="216526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solidFill>
                <a:srgbClr val="F4F1E9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6721" y="2789265"/>
            <a:ext cx="1578129" cy="1284572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1667" y="2264214"/>
            <a:ext cx="1606216" cy="1689928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03686" y="2264214"/>
            <a:ext cx="1606217" cy="1689928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4408" y="2264214"/>
            <a:ext cx="1391117" cy="1391117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2553" y="1972942"/>
            <a:ext cx="2006895" cy="2181407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9793" y="2455214"/>
            <a:ext cx="1067733" cy="1067733"/>
          </a:xfrm>
          <a:prstGeom prst="rect">
            <a:avLst/>
          </a:prstGeom>
        </p:spPr>
      </p:pic>
      <p:sp>
        <p:nvSpPr>
          <p:cNvPr id="29" name="모서리가 둥근 직사각형 28"/>
          <p:cNvSpPr/>
          <p:nvPr/>
        </p:nvSpPr>
        <p:spPr>
          <a:xfrm>
            <a:off x="8855242" y="2264214"/>
            <a:ext cx="1985211" cy="59175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solidFill>
                <a:srgbClr val="F4F1E9"/>
              </a:solidFill>
              <a:latin typeface="+mj-lt"/>
            </a:endParaRP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0597" y="1715658"/>
            <a:ext cx="2938900" cy="2280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7016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4028584" y="4779523"/>
            <a:ext cx="4134832" cy="1319219"/>
            <a:chOff x="648761" y="4418974"/>
            <a:chExt cx="3515774" cy="112170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ACA2AD6-5191-4281-9884-7D654281D17C}"/>
                </a:ext>
              </a:extLst>
            </p:cNvPr>
            <p:cNvSpPr txBox="1"/>
            <p:nvPr/>
          </p:nvSpPr>
          <p:spPr>
            <a:xfrm>
              <a:off x="648761" y="4938779"/>
              <a:ext cx="3515774" cy="6019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just">
                <a:lnSpc>
                  <a:spcPct val="150000"/>
                </a:lnSpc>
                <a:defRPr sz="1100">
                  <a:solidFill>
                    <a:schemeClr val="tx1">
                      <a:lumMod val="75000"/>
                      <a:lumOff val="25000"/>
                    </a:schemeClr>
                  </a:solidFill>
                </a:defRPr>
              </a:lvl1pPr>
            </a:lstStyle>
            <a:p>
              <a:pPr algn="ctr">
                <a:lnSpc>
                  <a:spcPct val="100000"/>
                </a:lnSpc>
              </a:pPr>
              <a:r>
                <a:rPr lang="ko-KR" altLang="en-US" sz="2000" dirty="0">
                  <a:solidFill>
                    <a:srgbClr val="23385C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전국의 </a:t>
              </a:r>
              <a:r>
                <a:rPr lang="ko-KR" altLang="en-US" sz="2000" dirty="0" err="1">
                  <a:solidFill>
                    <a:srgbClr val="23385C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싸피생들과</a:t>
              </a:r>
              <a:r>
                <a:rPr lang="ko-KR" altLang="en-US" sz="2000" dirty="0">
                  <a:solidFill>
                    <a:srgbClr val="23385C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</a:t>
              </a:r>
              <a:r>
                <a:rPr lang="en-US" altLang="ko-KR" sz="2000" dirty="0">
                  <a:solidFill>
                    <a:srgbClr val="23385C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/>
              </a:r>
              <a:br>
                <a:rPr lang="en-US" altLang="ko-KR" sz="2000" dirty="0">
                  <a:solidFill>
                    <a:srgbClr val="23385C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</a:br>
              <a:r>
                <a:rPr lang="ko-KR" altLang="en-US" sz="2000" dirty="0">
                  <a:solidFill>
                    <a:srgbClr val="23385C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쌀로우를 맺어</a:t>
              </a:r>
              <a:r>
                <a:rPr lang="en-US" altLang="ko-KR" sz="2000" dirty="0">
                  <a:solidFill>
                    <a:srgbClr val="23385C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</a:t>
              </a:r>
              <a:r>
                <a:rPr lang="ko-KR" altLang="en-US" sz="2000" dirty="0">
                  <a:solidFill>
                    <a:srgbClr val="23385C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교류한다</a:t>
              </a:r>
              <a:r>
                <a:rPr lang="en-US" altLang="ko-KR" sz="2000" dirty="0">
                  <a:solidFill>
                    <a:srgbClr val="23385C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!</a:t>
              </a: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39041809-CBD2-4434-A301-167CC44FA74C}"/>
                </a:ext>
              </a:extLst>
            </p:cNvPr>
            <p:cNvSpPr/>
            <p:nvPr/>
          </p:nvSpPr>
          <p:spPr>
            <a:xfrm>
              <a:off x="802388" y="4418974"/>
              <a:ext cx="3208520" cy="4972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200" dirty="0" err="1">
                  <a:solidFill>
                    <a:srgbClr val="23385C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쌀로우</a:t>
              </a:r>
              <a:r>
                <a:rPr lang="en-US" altLang="ko-KR" sz="3200" dirty="0">
                  <a:solidFill>
                    <a:srgbClr val="23385C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(</a:t>
              </a:r>
              <a:r>
                <a:rPr lang="ko-KR" altLang="en-US" sz="3200" dirty="0" err="1">
                  <a:solidFill>
                    <a:srgbClr val="23385C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팔로우</a:t>
              </a:r>
              <a:r>
                <a:rPr lang="en-US" altLang="ko-KR" sz="3200" dirty="0">
                  <a:solidFill>
                    <a:srgbClr val="23385C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)</a:t>
              </a:r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190138" y="4396108"/>
            <a:ext cx="3208520" cy="1037464"/>
            <a:chOff x="4417231" y="4418974"/>
            <a:chExt cx="3208520" cy="1037464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63B6B7A-C0B3-4BAE-B732-BC388771734E}"/>
                </a:ext>
              </a:extLst>
            </p:cNvPr>
            <p:cNvSpPr txBox="1"/>
            <p:nvPr/>
          </p:nvSpPr>
          <p:spPr>
            <a:xfrm>
              <a:off x="4476032" y="4933218"/>
              <a:ext cx="302799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just">
                <a:lnSpc>
                  <a:spcPct val="150000"/>
                </a:lnSpc>
                <a:defRPr sz="1100">
                  <a:solidFill>
                    <a:schemeClr val="tx1">
                      <a:lumMod val="75000"/>
                      <a:lumOff val="25000"/>
                    </a:schemeClr>
                  </a:solidFill>
                </a:defRPr>
              </a:lvl1pPr>
            </a:lstStyle>
            <a:p>
              <a:pPr algn="ctr">
                <a:lnSpc>
                  <a:spcPct val="100000"/>
                </a:lnSpc>
              </a:pPr>
              <a:r>
                <a:rPr lang="ko-KR" altLang="en-US" sz="14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카테고리를 선택하여 동일한 카테고리의 미션을 누가 먼저 성공하는지 도전한다</a:t>
              </a:r>
              <a:r>
                <a:rPr lang="en-US" altLang="ko-KR" sz="14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!</a:t>
              </a: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2FEFF09-7323-4D36-AEAC-5046C1E2E6E2}"/>
                </a:ext>
              </a:extLst>
            </p:cNvPr>
            <p:cNvSpPr/>
            <p:nvPr/>
          </p:nvSpPr>
          <p:spPr>
            <a:xfrm>
              <a:off x="4417231" y="4418974"/>
              <a:ext cx="32085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랜덤 </a:t>
              </a:r>
              <a:r>
                <a:rPr lang="en-US" altLang="ko-KR" sz="20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or </a:t>
              </a:r>
              <a:r>
                <a:rPr lang="ko-KR" altLang="en-US" sz="20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친구 매칭</a:t>
              </a:r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8787678" y="4396108"/>
            <a:ext cx="3208521" cy="1258469"/>
            <a:chOff x="8118974" y="4418974"/>
            <a:chExt cx="3208521" cy="1258469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ECBE0F2-D339-4F51-B8B6-87765052AC8E}"/>
                </a:ext>
              </a:extLst>
            </p:cNvPr>
            <p:cNvSpPr txBox="1"/>
            <p:nvPr/>
          </p:nvSpPr>
          <p:spPr>
            <a:xfrm>
              <a:off x="8118975" y="4938779"/>
              <a:ext cx="3208520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just">
                <a:lnSpc>
                  <a:spcPct val="150000"/>
                </a:lnSpc>
                <a:defRPr sz="1100">
                  <a:solidFill>
                    <a:schemeClr val="tx1">
                      <a:lumMod val="75000"/>
                      <a:lumOff val="25000"/>
                    </a:schemeClr>
                  </a:solidFill>
                </a:defRPr>
              </a:lvl1pPr>
            </a:lstStyle>
            <a:p>
              <a:pPr algn="ctr">
                <a:lnSpc>
                  <a:spcPct val="100000"/>
                </a:lnSpc>
              </a:pPr>
              <a:r>
                <a:rPr lang="ko-KR" altLang="en-US" sz="14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도전의 성공을 사진으로 인증하고</a:t>
              </a:r>
              <a:r>
                <a:rPr lang="en-US" altLang="ko-KR" sz="14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, </a:t>
              </a:r>
              <a:br>
                <a:rPr lang="en-US" altLang="ko-KR" sz="14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</a:br>
              <a:r>
                <a:rPr lang="ko-KR" altLang="en-US" sz="14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인증한 내용이 자동으로 </a:t>
              </a:r>
              <a:r>
                <a:rPr lang="ko-KR" altLang="en-US" sz="1400" dirty="0" err="1">
                  <a:solidFill>
                    <a:schemeClr val="tx2">
                      <a:lumMod val="60000"/>
                      <a:lumOff val="40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피드로</a:t>
              </a:r>
              <a:r>
                <a:rPr lang="ko-KR" altLang="en-US" sz="14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생성되어 친구들과 공유가 가능하다</a:t>
              </a:r>
              <a:r>
                <a:rPr lang="en-US" altLang="ko-KR" sz="14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!</a:t>
              </a: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60FFD8B5-0F08-44DA-A40C-51C759D4EAFE}"/>
                </a:ext>
              </a:extLst>
            </p:cNvPr>
            <p:cNvSpPr/>
            <p:nvPr/>
          </p:nvSpPr>
          <p:spPr>
            <a:xfrm>
              <a:off x="8118974" y="4418974"/>
              <a:ext cx="32085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 err="1">
                  <a:solidFill>
                    <a:schemeClr val="tx2">
                      <a:lumMod val="60000"/>
                      <a:lumOff val="40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피드</a:t>
              </a:r>
              <a:r>
                <a:rPr lang="ko-KR" altLang="en-US" sz="20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자동 생성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14950C2E-9476-445F-8B3A-F3DB4886770C}"/>
              </a:ext>
            </a:extLst>
          </p:cNvPr>
          <p:cNvSpPr txBox="1"/>
          <p:nvPr/>
        </p:nvSpPr>
        <p:spPr>
          <a:xfrm>
            <a:off x="2679700" y="1092822"/>
            <a:ext cx="6832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3200">
                <a:solidFill>
                  <a:srgbClr val="23385C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주요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기능</a:t>
            </a:r>
          </a:p>
        </p:txBody>
      </p:sp>
      <p:sp>
        <p:nvSpPr>
          <p:cNvPr id="13" name="모서리가 둥근 직사각형 12"/>
          <p:cNvSpPr/>
          <p:nvPr/>
        </p:nvSpPr>
        <p:spPr>
          <a:xfrm>
            <a:off x="4118924" y="2155736"/>
            <a:ext cx="3954153" cy="254652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solidFill>
                <a:srgbClr val="F4F1E9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8984563" y="2489237"/>
            <a:ext cx="2814754" cy="1826251"/>
            <a:chOff x="561003" y="2236407"/>
            <a:chExt cx="2814754" cy="1826251"/>
          </a:xfrm>
        </p:grpSpPr>
        <p:pic>
          <p:nvPicPr>
            <p:cNvPr id="29" name="그림 2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86066" y="2508664"/>
              <a:ext cx="1164628" cy="1164628"/>
            </a:xfrm>
            <a:prstGeom prst="rect">
              <a:avLst/>
            </a:prstGeom>
          </p:spPr>
        </p:pic>
        <p:pic>
          <p:nvPicPr>
            <p:cNvPr id="30" name="그림 2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8304" y="2236407"/>
              <a:ext cx="1680151" cy="1826251"/>
            </a:xfrm>
            <a:prstGeom prst="rect">
              <a:avLst/>
            </a:prstGeom>
          </p:spPr>
        </p:pic>
        <p:pic>
          <p:nvPicPr>
            <p:cNvPr id="31" name="그림 30"/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6067" y="2644030"/>
              <a:ext cx="893895" cy="893895"/>
            </a:xfrm>
            <a:prstGeom prst="rect">
              <a:avLst/>
            </a:prstGeom>
          </p:spPr>
        </p:pic>
        <p:sp>
          <p:nvSpPr>
            <p:cNvPr id="32" name="모서리가 둥근 직사각형 31"/>
            <p:cNvSpPr/>
            <p:nvPr/>
          </p:nvSpPr>
          <p:spPr>
            <a:xfrm>
              <a:off x="561003" y="2243158"/>
              <a:ext cx="2814754" cy="1812740"/>
            </a:xfrm>
            <a:prstGeom prst="roundRect">
              <a:avLst/>
            </a:prstGeom>
            <a:solidFill>
              <a:schemeClr val="bg1">
                <a:lumMod val="6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rgbClr val="F4F1E9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</p:grpSp>
      <p:pic>
        <p:nvPicPr>
          <p:cNvPr id="33" name="그림 32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096" y="3097600"/>
            <a:ext cx="1508917" cy="1228235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6927" y="2678322"/>
            <a:ext cx="1450511" cy="1526108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59937" y="2678322"/>
            <a:ext cx="1450511" cy="1526108"/>
          </a:xfrm>
          <a:prstGeom prst="rect">
            <a:avLst/>
          </a:prstGeom>
        </p:spPr>
      </p:pic>
      <p:sp>
        <p:nvSpPr>
          <p:cNvPr id="36" name="모서리가 둥근 직사각형 35"/>
          <p:cNvSpPr/>
          <p:nvPr/>
        </p:nvSpPr>
        <p:spPr>
          <a:xfrm>
            <a:off x="349550" y="2489274"/>
            <a:ext cx="2814754" cy="1812741"/>
          </a:xfrm>
          <a:prstGeom prst="roundRect">
            <a:avLst/>
          </a:prstGeom>
          <a:solidFill>
            <a:schemeClr val="bg1">
              <a:lumMod val="6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solidFill>
                <a:srgbClr val="F4F1E9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331" y="2046533"/>
            <a:ext cx="3385338" cy="2627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3297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4028584" y="4779523"/>
            <a:ext cx="4134832" cy="1319219"/>
            <a:chOff x="648761" y="4418974"/>
            <a:chExt cx="3515774" cy="112170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ACA2AD6-5191-4281-9884-7D654281D17C}"/>
                </a:ext>
              </a:extLst>
            </p:cNvPr>
            <p:cNvSpPr txBox="1"/>
            <p:nvPr/>
          </p:nvSpPr>
          <p:spPr>
            <a:xfrm>
              <a:off x="648761" y="4938779"/>
              <a:ext cx="3515774" cy="6019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just">
                <a:lnSpc>
                  <a:spcPct val="150000"/>
                </a:lnSpc>
                <a:defRPr sz="1100">
                  <a:solidFill>
                    <a:schemeClr val="tx1">
                      <a:lumMod val="75000"/>
                      <a:lumOff val="25000"/>
                    </a:schemeClr>
                  </a:solidFill>
                </a:defRPr>
              </a:lvl1pPr>
            </a:lstStyle>
            <a:p>
              <a:pPr algn="ctr">
                <a:lnSpc>
                  <a:spcPct val="100000"/>
                </a:lnSpc>
              </a:pPr>
              <a:r>
                <a:rPr lang="ko-KR" altLang="en-US" sz="2000" dirty="0">
                  <a:solidFill>
                    <a:srgbClr val="23385C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카테고리를 선택하여 동일한 카테고리의 미션을 누가 먼저 성공하는지 도전한다</a:t>
              </a:r>
              <a:r>
                <a:rPr lang="en-US" altLang="ko-KR" sz="2000" dirty="0">
                  <a:solidFill>
                    <a:srgbClr val="23385C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!</a:t>
              </a: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39041809-CBD2-4434-A301-167CC44FA74C}"/>
                </a:ext>
              </a:extLst>
            </p:cNvPr>
            <p:cNvSpPr/>
            <p:nvPr/>
          </p:nvSpPr>
          <p:spPr>
            <a:xfrm>
              <a:off x="802388" y="4418974"/>
              <a:ext cx="3208520" cy="4972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200" dirty="0">
                  <a:solidFill>
                    <a:srgbClr val="23385C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랜덤 </a:t>
              </a:r>
              <a:r>
                <a:rPr lang="en-US" altLang="ko-KR" sz="3200" dirty="0">
                  <a:solidFill>
                    <a:srgbClr val="23385C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or </a:t>
              </a:r>
              <a:r>
                <a:rPr lang="ko-KR" altLang="en-US" sz="3200" dirty="0">
                  <a:solidFill>
                    <a:srgbClr val="23385C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친구 매칭</a:t>
              </a:r>
              <a:endParaRPr lang="en-US" altLang="ko-KR" sz="3200" dirty="0">
                <a:solidFill>
                  <a:srgbClr val="23385C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190138" y="4396108"/>
            <a:ext cx="3208520" cy="1252908"/>
            <a:chOff x="4417231" y="4418974"/>
            <a:chExt cx="3208520" cy="1252908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63B6B7A-C0B3-4BAE-B732-BC388771734E}"/>
                </a:ext>
              </a:extLst>
            </p:cNvPr>
            <p:cNvSpPr txBox="1"/>
            <p:nvPr/>
          </p:nvSpPr>
          <p:spPr>
            <a:xfrm>
              <a:off x="4476032" y="4933218"/>
              <a:ext cx="302799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just">
                <a:lnSpc>
                  <a:spcPct val="150000"/>
                </a:lnSpc>
                <a:defRPr sz="1100">
                  <a:solidFill>
                    <a:schemeClr val="tx1">
                      <a:lumMod val="75000"/>
                      <a:lumOff val="25000"/>
                    </a:schemeClr>
                  </a:solidFill>
                </a:defRPr>
              </a:lvl1pPr>
            </a:lstStyle>
            <a:p>
              <a:pPr algn="ctr">
                <a:lnSpc>
                  <a:spcPct val="100000"/>
                </a:lnSpc>
              </a:pPr>
              <a:r>
                <a:rPr lang="ko-KR" altLang="en-US" sz="14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도전의 성공을 사진으로 인증하고</a:t>
              </a:r>
              <a:r>
                <a:rPr lang="en-US" altLang="ko-KR" sz="14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, </a:t>
              </a:r>
              <a:br>
                <a:rPr lang="en-US" altLang="ko-KR" sz="14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</a:br>
              <a:r>
                <a:rPr lang="ko-KR" altLang="en-US" sz="14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인증한 내용이 자동으로 </a:t>
              </a:r>
              <a:r>
                <a:rPr lang="ko-KR" altLang="en-US" sz="1400" dirty="0" err="1">
                  <a:solidFill>
                    <a:schemeClr val="tx2">
                      <a:lumMod val="60000"/>
                      <a:lumOff val="40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피드로</a:t>
              </a:r>
              <a:r>
                <a:rPr lang="ko-KR" altLang="en-US" sz="14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생성되어 친구들과 공유가 가능하다</a:t>
              </a:r>
              <a:r>
                <a:rPr lang="en-US" altLang="ko-KR" sz="14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!</a:t>
              </a: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2FEFF09-7323-4D36-AEAC-5046C1E2E6E2}"/>
                </a:ext>
              </a:extLst>
            </p:cNvPr>
            <p:cNvSpPr/>
            <p:nvPr/>
          </p:nvSpPr>
          <p:spPr>
            <a:xfrm>
              <a:off x="4417231" y="4418974"/>
              <a:ext cx="32085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 err="1">
                  <a:solidFill>
                    <a:schemeClr val="tx2">
                      <a:lumMod val="60000"/>
                      <a:lumOff val="40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피드</a:t>
              </a:r>
              <a:r>
                <a:rPr lang="ko-KR" altLang="en-US" sz="20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자동 생성</a:t>
              </a:r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8787678" y="4396108"/>
            <a:ext cx="3208521" cy="1043025"/>
            <a:chOff x="8118974" y="4418974"/>
            <a:chExt cx="3208521" cy="104302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ECBE0F2-D339-4F51-B8B6-87765052AC8E}"/>
                </a:ext>
              </a:extLst>
            </p:cNvPr>
            <p:cNvSpPr txBox="1"/>
            <p:nvPr/>
          </p:nvSpPr>
          <p:spPr>
            <a:xfrm>
              <a:off x="8118975" y="4938779"/>
              <a:ext cx="320852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just">
                <a:lnSpc>
                  <a:spcPct val="150000"/>
                </a:lnSpc>
                <a:defRPr sz="1100">
                  <a:solidFill>
                    <a:schemeClr val="tx1">
                      <a:lumMod val="75000"/>
                      <a:lumOff val="25000"/>
                    </a:schemeClr>
                  </a:solidFill>
                </a:defRPr>
              </a:lvl1pPr>
            </a:lstStyle>
            <a:p>
              <a:pPr algn="ctr">
                <a:lnSpc>
                  <a:spcPct val="100000"/>
                </a:lnSpc>
              </a:pPr>
              <a:r>
                <a:rPr lang="ko-KR" altLang="en-US" sz="14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전국의 </a:t>
              </a:r>
              <a:r>
                <a:rPr lang="ko-KR" altLang="en-US" sz="1400" dirty="0" err="1">
                  <a:solidFill>
                    <a:schemeClr val="tx2">
                      <a:lumMod val="60000"/>
                      <a:lumOff val="40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싸피생들과</a:t>
              </a:r>
              <a:r>
                <a:rPr lang="ko-KR" altLang="en-US" sz="14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</a:t>
              </a:r>
              <a:br>
                <a:rPr lang="ko-KR" altLang="en-US" sz="14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</a:br>
              <a:r>
                <a:rPr lang="ko-KR" altLang="en-US" sz="14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쌀로우를 맺어 교류한다</a:t>
              </a:r>
              <a:r>
                <a:rPr lang="en-US" altLang="ko-KR" sz="14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!</a:t>
              </a: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60FFD8B5-0F08-44DA-A40C-51C759D4EAFE}"/>
                </a:ext>
              </a:extLst>
            </p:cNvPr>
            <p:cNvSpPr/>
            <p:nvPr/>
          </p:nvSpPr>
          <p:spPr>
            <a:xfrm>
              <a:off x="8118974" y="4418974"/>
              <a:ext cx="32085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 err="1">
                  <a:solidFill>
                    <a:schemeClr val="tx2">
                      <a:lumMod val="60000"/>
                      <a:lumOff val="40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쌀로우</a:t>
              </a:r>
              <a:r>
                <a:rPr lang="en-US" altLang="ko-KR" sz="20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(</a:t>
              </a:r>
              <a:r>
                <a:rPr lang="ko-KR" altLang="en-US" sz="2000" dirty="0" err="1">
                  <a:solidFill>
                    <a:schemeClr val="tx2">
                      <a:lumMod val="60000"/>
                      <a:lumOff val="40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팔로우</a:t>
              </a:r>
              <a:r>
                <a:rPr lang="en-US" altLang="ko-KR" sz="20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)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14950C2E-9476-445F-8B3A-F3DB4886770C}"/>
              </a:ext>
            </a:extLst>
          </p:cNvPr>
          <p:cNvSpPr txBox="1"/>
          <p:nvPr/>
        </p:nvSpPr>
        <p:spPr>
          <a:xfrm>
            <a:off x="2679700" y="1092822"/>
            <a:ext cx="6832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3200">
                <a:solidFill>
                  <a:srgbClr val="23385C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주요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기능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4118924" y="2155736"/>
            <a:ext cx="3954153" cy="2546529"/>
            <a:chOff x="4118924" y="1889496"/>
            <a:chExt cx="3954153" cy="2546529"/>
          </a:xfrm>
        </p:grpSpPr>
        <p:sp>
          <p:nvSpPr>
            <p:cNvPr id="13" name="모서리가 둥근 직사각형 12"/>
            <p:cNvSpPr/>
            <p:nvPr/>
          </p:nvSpPr>
          <p:spPr>
            <a:xfrm>
              <a:off x="4118924" y="1889496"/>
              <a:ext cx="3954153" cy="254652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rgbClr val="F4F1E9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67998" y="2789266"/>
              <a:ext cx="1856005" cy="1510759"/>
            </a:xfrm>
            <a:prstGeom prst="rect">
              <a:avLst/>
            </a:prstGeom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79484" y="2142378"/>
              <a:ext cx="1889038" cy="1987490"/>
            </a:xfrm>
            <a:prstGeom prst="rect">
              <a:avLst/>
            </a:prstGeom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206961" y="2142378"/>
              <a:ext cx="1889039" cy="1987490"/>
            </a:xfrm>
            <a:prstGeom prst="rect">
              <a:avLst/>
            </a:prstGeom>
          </p:spPr>
        </p:pic>
      </p:grpSp>
      <p:grpSp>
        <p:nvGrpSpPr>
          <p:cNvPr id="2" name="그룹 1"/>
          <p:cNvGrpSpPr/>
          <p:nvPr/>
        </p:nvGrpSpPr>
        <p:grpSpPr>
          <a:xfrm>
            <a:off x="387022" y="2515874"/>
            <a:ext cx="2814754" cy="1826251"/>
            <a:chOff x="561003" y="2236407"/>
            <a:chExt cx="2814754" cy="1826251"/>
          </a:xfrm>
        </p:grpSpPr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86066" y="2508664"/>
              <a:ext cx="1164628" cy="1164628"/>
            </a:xfrm>
            <a:prstGeom prst="rect">
              <a:avLst/>
            </a:prstGeom>
          </p:spPr>
        </p:pic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8304" y="2236407"/>
              <a:ext cx="1680151" cy="1826251"/>
            </a:xfrm>
            <a:prstGeom prst="rect">
              <a:avLst/>
            </a:prstGeom>
          </p:spPr>
        </p:pic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6067" y="2644030"/>
              <a:ext cx="893895" cy="893895"/>
            </a:xfrm>
            <a:prstGeom prst="rect">
              <a:avLst/>
            </a:prstGeom>
          </p:spPr>
        </p:pic>
        <p:sp>
          <p:nvSpPr>
            <p:cNvPr id="14" name="모서리가 둥근 직사각형 13"/>
            <p:cNvSpPr/>
            <p:nvPr/>
          </p:nvSpPr>
          <p:spPr>
            <a:xfrm>
              <a:off x="561003" y="2243158"/>
              <a:ext cx="2814754" cy="1812740"/>
            </a:xfrm>
            <a:prstGeom prst="roundRect">
              <a:avLst/>
            </a:prstGeom>
            <a:solidFill>
              <a:schemeClr val="bg1">
                <a:lumMod val="6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rgbClr val="F4F1E9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8984563" y="2311158"/>
            <a:ext cx="2814754" cy="1972562"/>
            <a:chOff x="8925688" y="2090458"/>
            <a:chExt cx="2814754" cy="1972562"/>
          </a:xfrm>
        </p:grpSpPr>
        <p:pic>
          <p:nvPicPr>
            <p:cNvPr id="28" name="그림 27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87787" y="2090458"/>
              <a:ext cx="2490555" cy="1932706"/>
            </a:xfrm>
            <a:prstGeom prst="rect">
              <a:avLst/>
            </a:prstGeom>
          </p:spPr>
        </p:pic>
        <p:sp>
          <p:nvSpPr>
            <p:cNvPr id="15" name="모서리가 둥근 직사각형 14"/>
            <p:cNvSpPr/>
            <p:nvPr/>
          </p:nvSpPr>
          <p:spPr>
            <a:xfrm>
              <a:off x="8925688" y="2250279"/>
              <a:ext cx="2814754" cy="1812741"/>
            </a:xfrm>
            <a:prstGeom prst="roundRect">
              <a:avLst/>
            </a:prstGeom>
            <a:solidFill>
              <a:schemeClr val="bg1">
                <a:lumMod val="6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rgbClr val="F4F1E9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260331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4028584" y="4779521"/>
            <a:ext cx="4134832" cy="1626995"/>
            <a:chOff x="648761" y="4418974"/>
            <a:chExt cx="3515774" cy="1383405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ACA2AD6-5191-4281-9884-7D654281D17C}"/>
                </a:ext>
              </a:extLst>
            </p:cNvPr>
            <p:cNvSpPr txBox="1"/>
            <p:nvPr/>
          </p:nvSpPr>
          <p:spPr>
            <a:xfrm>
              <a:off x="648761" y="4938779"/>
              <a:ext cx="3515774" cy="8636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just">
                <a:lnSpc>
                  <a:spcPct val="150000"/>
                </a:lnSpc>
                <a:defRPr sz="1100">
                  <a:solidFill>
                    <a:schemeClr val="tx1">
                      <a:lumMod val="75000"/>
                      <a:lumOff val="25000"/>
                    </a:schemeClr>
                  </a:solidFill>
                </a:defRPr>
              </a:lvl1pPr>
            </a:lstStyle>
            <a:p>
              <a:pPr algn="ctr">
                <a:lnSpc>
                  <a:spcPct val="100000"/>
                </a:lnSpc>
              </a:pPr>
              <a:r>
                <a:rPr lang="ko-KR" altLang="en-US" sz="2000" dirty="0">
                  <a:solidFill>
                    <a:srgbClr val="23385C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도전의 성공을 사진으로 인증하고</a:t>
              </a:r>
              <a:r>
                <a:rPr lang="en-US" altLang="ko-KR" sz="2000" dirty="0">
                  <a:solidFill>
                    <a:srgbClr val="23385C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, </a:t>
              </a:r>
              <a:br>
                <a:rPr lang="en-US" altLang="ko-KR" sz="2000" dirty="0">
                  <a:solidFill>
                    <a:srgbClr val="23385C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</a:br>
              <a:r>
                <a:rPr lang="ko-KR" altLang="en-US" sz="2000" dirty="0">
                  <a:solidFill>
                    <a:srgbClr val="23385C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인증한 내용이 자동으로 </a:t>
              </a:r>
              <a:r>
                <a:rPr lang="ko-KR" altLang="en-US" sz="2000" dirty="0" err="1">
                  <a:solidFill>
                    <a:srgbClr val="23385C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피드로</a:t>
              </a:r>
              <a:r>
                <a:rPr lang="ko-KR" altLang="en-US" sz="2000" dirty="0">
                  <a:solidFill>
                    <a:srgbClr val="23385C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생성되어 친구들과 공유가 가능하다</a:t>
              </a:r>
              <a:r>
                <a:rPr lang="en-US" altLang="ko-KR" sz="2000" dirty="0">
                  <a:solidFill>
                    <a:srgbClr val="23385C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!</a:t>
              </a: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39041809-CBD2-4434-A301-167CC44FA74C}"/>
                </a:ext>
              </a:extLst>
            </p:cNvPr>
            <p:cNvSpPr/>
            <p:nvPr/>
          </p:nvSpPr>
          <p:spPr>
            <a:xfrm>
              <a:off x="802388" y="4418974"/>
              <a:ext cx="3208520" cy="4972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200" dirty="0" err="1">
                  <a:solidFill>
                    <a:srgbClr val="23385C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피드</a:t>
              </a:r>
              <a:r>
                <a:rPr lang="ko-KR" altLang="en-US" sz="3200" dirty="0">
                  <a:solidFill>
                    <a:srgbClr val="23385C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자동 생성</a:t>
              </a:r>
              <a:endParaRPr lang="en-US" altLang="ko-KR" sz="3200" dirty="0">
                <a:solidFill>
                  <a:srgbClr val="23385C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190138" y="4396108"/>
            <a:ext cx="3208520" cy="1037464"/>
            <a:chOff x="4417231" y="4418974"/>
            <a:chExt cx="3208520" cy="1037464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63B6B7A-C0B3-4BAE-B732-BC388771734E}"/>
                </a:ext>
              </a:extLst>
            </p:cNvPr>
            <p:cNvSpPr txBox="1"/>
            <p:nvPr/>
          </p:nvSpPr>
          <p:spPr>
            <a:xfrm>
              <a:off x="4476032" y="4933218"/>
              <a:ext cx="302799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just">
                <a:lnSpc>
                  <a:spcPct val="150000"/>
                </a:lnSpc>
                <a:defRPr sz="1100">
                  <a:solidFill>
                    <a:schemeClr val="tx1">
                      <a:lumMod val="75000"/>
                      <a:lumOff val="25000"/>
                    </a:schemeClr>
                  </a:solidFill>
                </a:defRPr>
              </a:lvl1pPr>
            </a:lstStyle>
            <a:p>
              <a:pPr algn="ctr">
                <a:lnSpc>
                  <a:spcPct val="100000"/>
                </a:lnSpc>
              </a:pPr>
              <a:r>
                <a:rPr lang="ko-KR" altLang="en-US" sz="14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전국의 </a:t>
              </a:r>
              <a:r>
                <a:rPr lang="ko-KR" altLang="en-US" sz="1400" dirty="0" err="1">
                  <a:solidFill>
                    <a:schemeClr val="tx2">
                      <a:lumMod val="60000"/>
                      <a:lumOff val="40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싸피생들과</a:t>
              </a:r>
              <a:r>
                <a:rPr lang="ko-KR" altLang="en-US" sz="14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</a:t>
              </a:r>
              <a:br>
                <a:rPr lang="ko-KR" altLang="en-US" sz="14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</a:br>
              <a:r>
                <a:rPr lang="ko-KR" altLang="en-US" sz="14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쌀로우를 맺어 교류한다</a:t>
              </a:r>
              <a:r>
                <a:rPr lang="en-US" altLang="ko-KR" sz="14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!</a:t>
              </a: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2FEFF09-7323-4D36-AEAC-5046C1E2E6E2}"/>
                </a:ext>
              </a:extLst>
            </p:cNvPr>
            <p:cNvSpPr/>
            <p:nvPr/>
          </p:nvSpPr>
          <p:spPr>
            <a:xfrm>
              <a:off x="4417231" y="4418974"/>
              <a:ext cx="32085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 err="1">
                  <a:solidFill>
                    <a:schemeClr val="tx2">
                      <a:lumMod val="60000"/>
                      <a:lumOff val="40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쌀로우</a:t>
              </a:r>
              <a:r>
                <a:rPr lang="en-US" altLang="ko-KR" sz="20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(</a:t>
              </a:r>
              <a:r>
                <a:rPr lang="ko-KR" altLang="en-US" sz="2000" dirty="0" err="1">
                  <a:solidFill>
                    <a:schemeClr val="tx2">
                      <a:lumMod val="60000"/>
                      <a:lumOff val="40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팔로우</a:t>
              </a:r>
              <a:r>
                <a:rPr lang="en-US" altLang="ko-KR" sz="20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)</a:t>
              </a:r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8787678" y="4396108"/>
            <a:ext cx="3208521" cy="1043025"/>
            <a:chOff x="8118974" y="4418974"/>
            <a:chExt cx="3208521" cy="104302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ECBE0F2-D339-4F51-B8B6-87765052AC8E}"/>
                </a:ext>
              </a:extLst>
            </p:cNvPr>
            <p:cNvSpPr txBox="1"/>
            <p:nvPr/>
          </p:nvSpPr>
          <p:spPr>
            <a:xfrm>
              <a:off x="8118975" y="4938779"/>
              <a:ext cx="320852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just">
                <a:lnSpc>
                  <a:spcPct val="150000"/>
                </a:lnSpc>
                <a:defRPr sz="1100">
                  <a:solidFill>
                    <a:schemeClr val="tx1">
                      <a:lumMod val="75000"/>
                      <a:lumOff val="25000"/>
                    </a:schemeClr>
                  </a:solidFill>
                </a:defRPr>
              </a:lvl1pPr>
            </a:lstStyle>
            <a:p>
              <a:pPr algn="ctr">
                <a:lnSpc>
                  <a:spcPct val="100000"/>
                </a:lnSpc>
              </a:pPr>
              <a:r>
                <a:rPr lang="ko-KR" altLang="en-US" sz="14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카테고리를 선택하여 동일한 카테고리의 미션을 누가 먼저 성공하는지 도전한다</a:t>
              </a:r>
              <a:r>
                <a:rPr lang="en-US" altLang="ko-KR" sz="14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!</a:t>
              </a: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60FFD8B5-0F08-44DA-A40C-51C759D4EAFE}"/>
                </a:ext>
              </a:extLst>
            </p:cNvPr>
            <p:cNvSpPr/>
            <p:nvPr/>
          </p:nvSpPr>
          <p:spPr>
            <a:xfrm>
              <a:off x="8118974" y="4418974"/>
              <a:ext cx="32085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랜덤 </a:t>
              </a:r>
              <a:r>
                <a:rPr lang="en-US" altLang="ko-KR" sz="20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or </a:t>
              </a:r>
              <a:r>
                <a:rPr lang="ko-KR" altLang="en-US" sz="20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친구 매칭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14950C2E-9476-445F-8B3A-F3DB4886770C}"/>
              </a:ext>
            </a:extLst>
          </p:cNvPr>
          <p:cNvSpPr txBox="1"/>
          <p:nvPr/>
        </p:nvSpPr>
        <p:spPr>
          <a:xfrm>
            <a:off x="2679700" y="1092822"/>
            <a:ext cx="6832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3200">
                <a:solidFill>
                  <a:srgbClr val="23385C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주요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기능</a:t>
            </a:r>
          </a:p>
        </p:txBody>
      </p:sp>
      <p:sp>
        <p:nvSpPr>
          <p:cNvPr id="13" name="모서리가 둥근 직사각형 12"/>
          <p:cNvSpPr/>
          <p:nvPr/>
        </p:nvSpPr>
        <p:spPr>
          <a:xfrm>
            <a:off x="4118924" y="2155736"/>
            <a:ext cx="3954153" cy="254652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solidFill>
                <a:srgbClr val="F4F1E9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7479" y="3048178"/>
            <a:ext cx="1508917" cy="1228235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7310" y="2628900"/>
            <a:ext cx="1450511" cy="1526108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970320" y="2628900"/>
            <a:ext cx="1450511" cy="1526108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8689" y="2587475"/>
            <a:ext cx="1608958" cy="1608958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6949" y="2183152"/>
            <a:ext cx="2352438" cy="2556998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3714" y="2720435"/>
            <a:ext cx="1251574" cy="1251574"/>
          </a:xfrm>
          <a:prstGeom prst="rect">
            <a:avLst/>
          </a:prstGeom>
        </p:spPr>
      </p:pic>
      <p:sp>
        <p:nvSpPr>
          <p:cNvPr id="14" name="모서리가 둥근 직사각형 13"/>
          <p:cNvSpPr/>
          <p:nvPr/>
        </p:nvSpPr>
        <p:spPr>
          <a:xfrm>
            <a:off x="387022" y="2439853"/>
            <a:ext cx="2814754" cy="1812740"/>
          </a:xfrm>
          <a:prstGeom prst="roundRect">
            <a:avLst/>
          </a:prstGeom>
          <a:solidFill>
            <a:schemeClr val="bg1">
              <a:lumMod val="6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solidFill>
                <a:srgbClr val="F4F1E9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22" y="2299651"/>
            <a:ext cx="2490555" cy="1932706"/>
          </a:xfrm>
          <a:prstGeom prst="rect">
            <a:avLst/>
          </a:prstGeom>
        </p:spPr>
      </p:pic>
      <p:sp>
        <p:nvSpPr>
          <p:cNvPr id="15" name="모서리가 둥근 직사각형 14"/>
          <p:cNvSpPr/>
          <p:nvPr/>
        </p:nvSpPr>
        <p:spPr>
          <a:xfrm>
            <a:off x="8959933" y="2439852"/>
            <a:ext cx="2814754" cy="1812741"/>
          </a:xfrm>
          <a:prstGeom prst="roundRect">
            <a:avLst/>
          </a:prstGeom>
          <a:solidFill>
            <a:schemeClr val="bg1">
              <a:lumMod val="6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solidFill>
                <a:srgbClr val="F4F1E9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79880739"/>
      </p:ext>
    </p:extLst>
  </p:cSld>
  <p:clrMapOvr>
    <a:masterClrMapping/>
  </p:clrMapOvr>
</p:sld>
</file>

<file path=ppt/theme/theme1.xml><?xml version="1.0" encoding="utf-8"?>
<a:theme xmlns:a="http://schemas.openxmlformats.org/drawingml/2006/main" name="PPTMON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itan One - Calibri Light">
      <a:majorFont>
        <a:latin typeface="Titan One"/>
        <a:ea typeface="Arial Unicode MS"/>
        <a:cs typeface=""/>
      </a:majorFont>
      <a:minorFont>
        <a:latin typeface="Calibri Light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1C60E8"/>
        </a:solidFill>
        <a:ln>
          <a:noFill/>
        </a:ln>
      </a:spPr>
      <a:bodyPr rtlCol="0" anchor="ctr"/>
      <a:lstStyle>
        <a:defPPr algn="ctr">
          <a:defRPr sz="2400" dirty="0" smtClean="0">
            <a:solidFill>
              <a:srgbClr val="F4F1E9"/>
            </a:solidFill>
            <a:latin typeface="+mj-lt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3639</TotalTime>
  <Words>806</Words>
  <Application>Microsoft Office PowerPoint</Application>
  <PresentationFormat>와이드스크린</PresentationFormat>
  <Paragraphs>166</Paragraphs>
  <Slides>24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33" baseType="lpstr">
      <vt:lpstr>BM JUA OTF</vt:lpstr>
      <vt:lpstr>배달의민족 주아</vt:lpstr>
      <vt:lpstr>맑은 고딕</vt:lpstr>
      <vt:lpstr>Titan One</vt:lpstr>
      <vt:lpstr>배달의민족 한나는 열한살</vt:lpstr>
      <vt:lpstr>Arial</vt:lpstr>
      <vt:lpstr>Arial Unicode MS</vt:lpstr>
      <vt:lpstr>Calibri Light</vt:lpstr>
      <vt:lpstr>PPTMON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5</dc:creator>
  <cp:lastModifiedBy>SSAFY</cp:lastModifiedBy>
  <cp:revision>272</cp:revision>
  <dcterms:created xsi:type="dcterms:W3CDTF">2019-04-06T05:20:47Z</dcterms:created>
  <dcterms:modified xsi:type="dcterms:W3CDTF">2024-02-16T00:05:24Z</dcterms:modified>
</cp:coreProperties>
</file>